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"/>
  </p:handoutMasterIdLst>
  <p:sldIdLst>
    <p:sldId id="259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9" userDrawn="1">
          <p15:clr>
            <a:srgbClr val="A4A3A4"/>
          </p15:clr>
        </p15:guide>
        <p15:guide id="3" pos="7526" userDrawn="1">
          <p15:clr>
            <a:srgbClr val="A4A3A4"/>
          </p15:clr>
        </p15:guide>
        <p15:guide id="4" pos="66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323F09-2C80-4EF6-90FD-59349FA1E7CD}" v="18" dt="2025-11-11T05:50:52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452" y="280"/>
      </p:cViewPr>
      <p:guideLst>
        <p:guide orient="horz" pos="4179"/>
        <p:guide pos="7526"/>
        <p:guide pos="669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024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ebrat, Mariana" userId="34f58beb-4663-437a-b2f4-1bc56249097b" providerId="ADAL" clId="{5460E9CC-4E79-425B-B394-7FD203D9E3A0}"/>
    <pc:docChg chg="undo custSel delSld modSld">
      <pc:chgData name="Szebrat, Mariana" userId="34f58beb-4663-437a-b2f4-1bc56249097b" providerId="ADAL" clId="{5460E9CC-4E79-425B-B394-7FD203D9E3A0}" dt="2025-11-11T05:51:03.425" v="1128" actId="1037"/>
      <pc:docMkLst>
        <pc:docMk/>
      </pc:docMkLst>
      <pc:sldChg chg="addSp delSp modSp mod">
        <pc:chgData name="Szebrat, Mariana" userId="34f58beb-4663-437a-b2f4-1bc56249097b" providerId="ADAL" clId="{5460E9CC-4E79-425B-B394-7FD203D9E3A0}" dt="2025-11-10T10:18:15.710" v="633" actId="20577"/>
        <pc:sldMkLst>
          <pc:docMk/>
          <pc:sldMk cId="1192410394" sldId="257"/>
        </pc:sldMkLst>
        <pc:spChg chg="mod">
          <ac:chgData name="Szebrat, Mariana" userId="34f58beb-4663-437a-b2f4-1bc56249097b" providerId="ADAL" clId="{5460E9CC-4E79-425B-B394-7FD203D9E3A0}" dt="2025-11-10T10:08:06.230" v="53" actId="20577"/>
          <ac:spMkLst>
            <pc:docMk/>
            <pc:sldMk cId="1192410394" sldId="257"/>
            <ac:spMk id="3" creationId="{D6E936ED-D92A-860F-D697-CAABD74C8BF3}"/>
          </ac:spMkLst>
        </pc:spChg>
        <pc:spChg chg="mod">
          <ac:chgData name="Szebrat, Mariana" userId="34f58beb-4663-437a-b2f4-1bc56249097b" providerId="ADAL" clId="{5460E9CC-4E79-425B-B394-7FD203D9E3A0}" dt="2025-11-10T10:18:15.710" v="633" actId="20577"/>
          <ac:spMkLst>
            <pc:docMk/>
            <pc:sldMk cId="1192410394" sldId="257"/>
            <ac:spMk id="5" creationId="{A0542744-B855-5482-8ABA-617E953C0BF4}"/>
          </ac:spMkLst>
        </pc:spChg>
        <pc:spChg chg="add del mod">
          <ac:chgData name="Szebrat, Mariana" userId="34f58beb-4663-437a-b2f4-1bc56249097b" providerId="ADAL" clId="{5460E9CC-4E79-425B-B394-7FD203D9E3A0}" dt="2025-11-10T10:07:44.521" v="18" actId="931"/>
          <ac:spMkLst>
            <pc:docMk/>
            <pc:sldMk cId="1192410394" sldId="257"/>
            <ac:spMk id="8" creationId="{FE7DF73F-13CD-6B07-C72D-23E47426E72B}"/>
          </ac:spMkLst>
        </pc:spChg>
        <pc:picChg chg="del">
          <ac:chgData name="Szebrat, Mariana" userId="34f58beb-4663-437a-b2f4-1bc56249097b" providerId="ADAL" clId="{5460E9CC-4E79-425B-B394-7FD203D9E3A0}" dt="2025-11-10T10:07:40.849" v="17" actId="478"/>
          <ac:picMkLst>
            <pc:docMk/>
            <pc:sldMk cId="1192410394" sldId="257"/>
            <ac:picMk id="10" creationId="{7290E34D-EFF4-F7C1-FEA1-5C51187DAC11}"/>
          </ac:picMkLst>
        </pc:picChg>
        <pc:picChg chg="add mod">
          <ac:chgData name="Szebrat, Mariana" userId="34f58beb-4663-437a-b2f4-1bc56249097b" providerId="ADAL" clId="{5460E9CC-4E79-425B-B394-7FD203D9E3A0}" dt="2025-11-10T10:07:44.982" v="20" actId="962"/>
          <ac:picMkLst>
            <pc:docMk/>
            <pc:sldMk cId="1192410394" sldId="257"/>
            <ac:picMk id="11" creationId="{6D90F25A-EAB5-8413-8EF7-9E558EACD55F}"/>
          </ac:picMkLst>
        </pc:picChg>
      </pc:sldChg>
      <pc:sldChg chg="addSp delSp modSp mod">
        <pc:chgData name="Szebrat, Mariana" userId="34f58beb-4663-437a-b2f4-1bc56249097b" providerId="ADAL" clId="{5460E9CC-4E79-425B-B394-7FD203D9E3A0}" dt="2025-11-11T05:51:03.425" v="1128" actId="1037"/>
        <pc:sldMkLst>
          <pc:docMk/>
          <pc:sldMk cId="2689558908" sldId="258"/>
        </pc:sldMkLst>
        <pc:spChg chg="add del mod">
          <ac:chgData name="Szebrat, Mariana" userId="34f58beb-4663-437a-b2f4-1bc56249097b" providerId="ADAL" clId="{5460E9CC-4E79-425B-B394-7FD203D9E3A0}" dt="2025-11-10T10:11:55.118" v="246" actId="931"/>
          <ac:spMkLst>
            <pc:docMk/>
            <pc:sldMk cId="2689558908" sldId="258"/>
            <ac:spMk id="6" creationId="{8D5DBBAE-2B3A-F51B-4F05-CB75ABD3128E}"/>
          </ac:spMkLst>
        </pc:spChg>
        <pc:spChg chg="mod">
          <ac:chgData name="Szebrat, Mariana" userId="34f58beb-4663-437a-b2f4-1bc56249097b" providerId="ADAL" clId="{5460E9CC-4E79-425B-B394-7FD203D9E3A0}" dt="2025-11-10T10:09:46.323" v="151" actId="20577"/>
          <ac:spMkLst>
            <pc:docMk/>
            <pc:sldMk cId="2689558908" sldId="258"/>
            <ac:spMk id="8" creationId="{73B02FAF-7742-C256-2C5A-8B0310B76019}"/>
          </ac:spMkLst>
        </pc:spChg>
        <pc:spChg chg="add del mod">
          <ac:chgData name="Szebrat, Mariana" userId="34f58beb-4663-437a-b2f4-1bc56249097b" providerId="ADAL" clId="{5460E9CC-4E79-425B-B394-7FD203D9E3A0}" dt="2025-11-10T10:10:36.168" v="177" actId="931"/>
          <ac:spMkLst>
            <pc:docMk/>
            <pc:sldMk cId="2689558908" sldId="258"/>
            <ac:spMk id="9" creationId="{0C9634B7-7D8E-A7D1-65A3-CBBAB2DFB48B}"/>
          </ac:spMkLst>
        </pc:spChg>
        <pc:spChg chg="mod">
          <ac:chgData name="Szebrat, Mariana" userId="34f58beb-4663-437a-b2f4-1bc56249097b" providerId="ADAL" clId="{5460E9CC-4E79-425B-B394-7FD203D9E3A0}" dt="2025-11-11T05:50:56.755" v="1107" actId="20577"/>
          <ac:spMkLst>
            <pc:docMk/>
            <pc:sldMk cId="2689558908" sldId="258"/>
            <ac:spMk id="10" creationId="{3B00CBC6-87D2-E713-149D-34BF91A28A3B}"/>
          </ac:spMkLst>
        </pc:spChg>
        <pc:spChg chg="mod">
          <ac:chgData name="Szebrat, Mariana" userId="34f58beb-4663-437a-b2f4-1bc56249097b" providerId="ADAL" clId="{5460E9CC-4E79-425B-B394-7FD203D9E3A0}" dt="2025-11-10T10:17:15.517" v="553" actId="20577"/>
          <ac:spMkLst>
            <pc:docMk/>
            <pc:sldMk cId="2689558908" sldId="258"/>
            <ac:spMk id="12" creationId="{99EEBC3A-8861-772F-3347-70DBE29814F7}"/>
          </ac:spMkLst>
        </pc:spChg>
        <pc:spChg chg="mod">
          <ac:chgData name="Szebrat, Mariana" userId="34f58beb-4663-437a-b2f4-1bc56249097b" providerId="ADAL" clId="{5460E9CC-4E79-425B-B394-7FD203D9E3A0}" dt="2025-11-11T05:45:25.766" v="813" actId="20577"/>
          <ac:spMkLst>
            <pc:docMk/>
            <pc:sldMk cId="2689558908" sldId="258"/>
            <ac:spMk id="13" creationId="{0FE0ADAC-F048-2217-E11A-896880E332BB}"/>
          </ac:spMkLst>
        </pc:spChg>
        <pc:spChg chg="mod">
          <ac:chgData name="Szebrat, Mariana" userId="34f58beb-4663-437a-b2f4-1bc56249097b" providerId="ADAL" clId="{5460E9CC-4E79-425B-B394-7FD203D9E3A0}" dt="2025-11-11T05:48:48.117" v="968" actId="20577"/>
          <ac:spMkLst>
            <pc:docMk/>
            <pc:sldMk cId="2689558908" sldId="258"/>
            <ac:spMk id="14" creationId="{B005FBBE-A218-83EE-522A-ACED9F5E7E9B}"/>
          </ac:spMkLst>
        </pc:spChg>
        <pc:spChg chg="add del mod">
          <ac:chgData name="Szebrat, Mariana" userId="34f58beb-4663-437a-b2f4-1bc56249097b" providerId="ADAL" clId="{5460E9CC-4E79-425B-B394-7FD203D9E3A0}" dt="2025-11-10T10:12:14.817" v="248" actId="931"/>
          <ac:spMkLst>
            <pc:docMk/>
            <pc:sldMk cId="2689558908" sldId="258"/>
            <ac:spMk id="23" creationId="{795B3EB7-7D71-FAE1-75FF-0CE25766841B}"/>
          </ac:spMkLst>
        </pc:spChg>
        <pc:spChg chg="add del mod">
          <ac:chgData name="Szebrat, Mariana" userId="34f58beb-4663-437a-b2f4-1bc56249097b" providerId="ADAL" clId="{5460E9CC-4E79-425B-B394-7FD203D9E3A0}" dt="2025-11-10T10:12:24.125" v="250" actId="931"/>
          <ac:spMkLst>
            <pc:docMk/>
            <pc:sldMk cId="2689558908" sldId="258"/>
            <ac:spMk id="29" creationId="{E44DFDB0-882A-3053-C3DF-A3D62C96D497}"/>
          </ac:spMkLst>
        </pc:spChg>
        <pc:spChg chg="add del mod">
          <ac:chgData name="Szebrat, Mariana" userId="34f58beb-4663-437a-b2f4-1bc56249097b" providerId="ADAL" clId="{5460E9CC-4E79-425B-B394-7FD203D9E3A0}" dt="2025-11-10T10:12:30.989" v="252" actId="931"/>
          <ac:spMkLst>
            <pc:docMk/>
            <pc:sldMk cId="2689558908" sldId="258"/>
            <ac:spMk id="33" creationId="{C76BB3E0-58B4-2616-6492-1B11A595737C}"/>
          </ac:spMkLst>
        </pc:spChg>
        <pc:spChg chg="mod">
          <ac:chgData name="Szebrat, Mariana" userId="34f58beb-4663-437a-b2f4-1bc56249097b" providerId="ADAL" clId="{5460E9CC-4E79-425B-B394-7FD203D9E3A0}" dt="2025-11-10T10:10:22.255" v="174" actId="20577"/>
          <ac:spMkLst>
            <pc:docMk/>
            <pc:sldMk cId="2689558908" sldId="258"/>
            <ac:spMk id="38" creationId="{F0532285-BCE5-045B-BD47-BC37E1734F53}"/>
          </ac:spMkLst>
        </pc:spChg>
        <pc:spChg chg="mod">
          <ac:chgData name="Szebrat, Mariana" userId="34f58beb-4663-437a-b2f4-1bc56249097b" providerId="ADAL" clId="{5460E9CC-4E79-425B-B394-7FD203D9E3A0}" dt="2025-11-11T05:46:05.630" v="829" actId="20577"/>
          <ac:spMkLst>
            <pc:docMk/>
            <pc:sldMk cId="2689558908" sldId="258"/>
            <ac:spMk id="63" creationId="{AAD810E8-26D0-AAE7-357E-AE3ECF25DA5C}"/>
          </ac:spMkLst>
        </pc:spChg>
        <pc:picChg chg="add mod">
          <ac:chgData name="Szebrat, Mariana" userId="34f58beb-4663-437a-b2f4-1bc56249097b" providerId="ADAL" clId="{5460E9CC-4E79-425B-B394-7FD203D9E3A0}" dt="2025-11-10T10:10:11.347" v="153"/>
          <ac:picMkLst>
            <pc:docMk/>
            <pc:sldMk cId="2689558908" sldId="258"/>
            <ac:picMk id="3" creationId="{4F4F02A7-65C0-0AD5-9BCD-B161E4C13426}"/>
          </ac:picMkLst>
        </pc:picChg>
        <pc:picChg chg="del">
          <ac:chgData name="Szebrat, Mariana" userId="34f58beb-4663-437a-b2f4-1bc56249097b" providerId="ADAL" clId="{5460E9CC-4E79-425B-B394-7FD203D9E3A0}" dt="2025-11-10T10:10:30.469" v="176" actId="478"/>
          <ac:picMkLst>
            <pc:docMk/>
            <pc:sldMk cId="2689558908" sldId="258"/>
            <ac:picMk id="5" creationId="{EB854A31-429D-998F-F63E-DD12DE09A18B}"/>
          </ac:picMkLst>
        </pc:picChg>
        <pc:picChg chg="del">
          <ac:chgData name="Szebrat, Mariana" userId="34f58beb-4663-437a-b2f4-1bc56249097b" providerId="ADAL" clId="{5460E9CC-4E79-425B-B394-7FD203D9E3A0}" dt="2025-11-10T10:12:06.147" v="247" actId="478"/>
          <ac:picMkLst>
            <pc:docMk/>
            <pc:sldMk cId="2689558908" sldId="258"/>
            <ac:picMk id="15" creationId="{E0768B12-0246-628C-7021-BAF43CD41910}"/>
          </ac:picMkLst>
        </pc:picChg>
        <pc:picChg chg="del">
          <ac:chgData name="Szebrat, Mariana" userId="34f58beb-4663-437a-b2f4-1bc56249097b" providerId="ADAL" clId="{5460E9CC-4E79-425B-B394-7FD203D9E3A0}" dt="2025-11-10T10:10:28.848" v="175" actId="478"/>
          <ac:picMkLst>
            <pc:docMk/>
            <pc:sldMk cId="2689558908" sldId="258"/>
            <ac:picMk id="16" creationId="{AFD976AE-C298-9A67-0D43-F0C726561A33}"/>
          </ac:picMkLst>
        </pc:picChg>
        <pc:picChg chg="add mod">
          <ac:chgData name="Szebrat, Mariana" userId="34f58beb-4663-437a-b2f4-1bc56249097b" providerId="ADAL" clId="{5460E9CC-4E79-425B-B394-7FD203D9E3A0}" dt="2025-11-10T10:10:37.161" v="179" actId="962"/>
          <ac:picMkLst>
            <pc:docMk/>
            <pc:sldMk cId="2689558908" sldId="258"/>
            <ac:picMk id="18" creationId="{8F4D6E25-236E-2F04-DF5C-1F6DCF01C246}"/>
          </ac:picMkLst>
        </pc:picChg>
        <pc:picChg chg="del">
          <ac:chgData name="Szebrat, Mariana" userId="34f58beb-4663-437a-b2f4-1bc56249097b" providerId="ADAL" clId="{5460E9CC-4E79-425B-B394-7FD203D9E3A0}" dt="2025-11-10T10:12:17.258" v="249" actId="478"/>
          <ac:picMkLst>
            <pc:docMk/>
            <pc:sldMk cId="2689558908" sldId="258"/>
            <ac:picMk id="20" creationId="{A746E8E8-CBEE-7CB1-38A2-05E0884C23EB}"/>
          </ac:picMkLst>
        </pc:picChg>
        <pc:picChg chg="add mod">
          <ac:chgData name="Szebrat, Mariana" userId="34f58beb-4663-437a-b2f4-1bc56249097b" providerId="ADAL" clId="{5460E9CC-4E79-425B-B394-7FD203D9E3A0}" dt="2025-11-10T10:11:55.118" v="246" actId="931"/>
          <ac:picMkLst>
            <pc:docMk/>
            <pc:sldMk cId="2689558908" sldId="258"/>
            <ac:picMk id="21" creationId="{8172BA6E-99CD-92B1-2AC9-3E6EEF252546}"/>
          </ac:picMkLst>
        </pc:picChg>
        <pc:picChg chg="del">
          <ac:chgData name="Szebrat, Mariana" userId="34f58beb-4663-437a-b2f4-1bc56249097b" providerId="ADAL" clId="{5460E9CC-4E79-425B-B394-7FD203D9E3A0}" dt="2025-11-10T10:12:25.559" v="251" actId="478"/>
          <ac:picMkLst>
            <pc:docMk/>
            <pc:sldMk cId="2689558908" sldId="258"/>
            <ac:picMk id="24" creationId="{DAC98AE2-8018-6F98-2822-1CC3DAED1B23}"/>
          </ac:picMkLst>
        </pc:picChg>
        <pc:picChg chg="add mod">
          <ac:chgData name="Szebrat, Mariana" userId="34f58beb-4663-437a-b2f4-1bc56249097b" providerId="ADAL" clId="{5460E9CC-4E79-425B-B394-7FD203D9E3A0}" dt="2025-11-10T10:12:14.817" v="248" actId="931"/>
          <ac:picMkLst>
            <pc:docMk/>
            <pc:sldMk cId="2689558908" sldId="258"/>
            <ac:picMk id="27" creationId="{6E0F727D-FD3A-F868-2636-1E8248A3808B}"/>
          </ac:picMkLst>
        </pc:picChg>
        <pc:picChg chg="add mod">
          <ac:chgData name="Szebrat, Mariana" userId="34f58beb-4663-437a-b2f4-1bc56249097b" providerId="ADAL" clId="{5460E9CC-4E79-425B-B394-7FD203D9E3A0}" dt="2025-11-10T10:12:24.125" v="250" actId="931"/>
          <ac:picMkLst>
            <pc:docMk/>
            <pc:sldMk cId="2689558908" sldId="258"/>
            <ac:picMk id="31" creationId="{8DD19E15-6275-4212-2C55-E0531F52D82C}"/>
          </ac:picMkLst>
        </pc:picChg>
        <pc:picChg chg="add mod">
          <ac:chgData name="Szebrat, Mariana" userId="34f58beb-4663-437a-b2f4-1bc56249097b" providerId="ADAL" clId="{5460E9CC-4E79-425B-B394-7FD203D9E3A0}" dt="2025-11-10T10:12:30.989" v="252" actId="931"/>
          <ac:picMkLst>
            <pc:docMk/>
            <pc:sldMk cId="2689558908" sldId="258"/>
            <ac:picMk id="36" creationId="{0DF01E38-B6F7-6292-851F-386E6913B57B}"/>
          </ac:picMkLst>
        </pc:picChg>
        <pc:picChg chg="del">
          <ac:chgData name="Szebrat, Mariana" userId="34f58beb-4663-437a-b2f4-1bc56249097b" providerId="ADAL" clId="{5460E9CC-4E79-425B-B394-7FD203D9E3A0}" dt="2025-11-10T10:10:11.130" v="152" actId="478"/>
          <ac:picMkLst>
            <pc:docMk/>
            <pc:sldMk cId="2689558908" sldId="258"/>
            <ac:picMk id="37" creationId="{F54E6602-1F90-EA4C-2D4E-0788CA0EE92C}"/>
          </ac:picMkLst>
        </pc:picChg>
        <pc:cxnChg chg="del">
          <ac:chgData name="Szebrat, Mariana" userId="34f58beb-4663-437a-b2f4-1bc56249097b" providerId="ADAL" clId="{5460E9CC-4E79-425B-B394-7FD203D9E3A0}" dt="2025-11-10T10:17:17.916" v="554" actId="478"/>
          <ac:cxnSpMkLst>
            <pc:docMk/>
            <pc:sldMk cId="2689558908" sldId="258"/>
            <ac:cxnSpMk id="2" creationId="{06C2C250-FAF5-3159-B347-1E13EC4B4051}"/>
          </ac:cxnSpMkLst>
        </pc:cxnChg>
        <pc:cxnChg chg="add mod">
          <ac:chgData name="Szebrat, Mariana" userId="34f58beb-4663-437a-b2f4-1bc56249097b" providerId="ADAL" clId="{5460E9CC-4E79-425B-B394-7FD203D9E3A0}" dt="2025-11-11T05:48:51.730" v="979" actId="1035"/>
          <ac:cxnSpMkLst>
            <pc:docMk/>
            <pc:sldMk cId="2689558908" sldId="258"/>
            <ac:cxnSpMk id="2" creationId="{0B1851E6-95A2-FBEB-C725-342A2C660A35}"/>
          </ac:cxnSpMkLst>
        </pc:cxnChg>
        <pc:cxnChg chg="add mod">
          <ac:chgData name="Szebrat, Mariana" userId="34f58beb-4663-437a-b2f4-1bc56249097b" providerId="ADAL" clId="{5460E9CC-4E79-425B-B394-7FD203D9E3A0}" dt="2025-11-11T05:51:03.425" v="1128" actId="1037"/>
          <ac:cxnSpMkLst>
            <pc:docMk/>
            <pc:sldMk cId="2689558908" sldId="258"/>
            <ac:cxnSpMk id="4" creationId="{78E6225C-1C34-7BCE-64EA-D57EFFBB54E1}"/>
          </ac:cxnSpMkLst>
        </pc:cxnChg>
        <pc:cxnChg chg="mod">
          <ac:chgData name="Szebrat, Mariana" userId="34f58beb-4663-437a-b2f4-1bc56249097b" providerId="ADAL" clId="{5460E9CC-4E79-425B-B394-7FD203D9E3A0}" dt="2025-11-10T10:14:44.935" v="276" actId="1076"/>
          <ac:cxnSpMkLst>
            <pc:docMk/>
            <pc:sldMk cId="2689558908" sldId="258"/>
            <ac:cxnSpMk id="42" creationId="{733A244F-FDD5-366A-0353-B78F54E3887B}"/>
          </ac:cxnSpMkLst>
        </pc:cxnChg>
        <pc:cxnChg chg="mod">
          <ac:chgData name="Szebrat, Mariana" userId="34f58beb-4663-437a-b2f4-1bc56249097b" providerId="ADAL" clId="{5460E9CC-4E79-425B-B394-7FD203D9E3A0}" dt="2025-11-11T05:49:30.411" v="990" actId="1036"/>
          <ac:cxnSpMkLst>
            <pc:docMk/>
            <pc:sldMk cId="2689558908" sldId="258"/>
            <ac:cxnSpMk id="47" creationId="{F7C88E5F-6BFF-8500-7C02-1807BCF3C7F5}"/>
          </ac:cxnSpMkLst>
        </pc:cxnChg>
        <pc:cxnChg chg="mod">
          <ac:chgData name="Szebrat, Mariana" userId="34f58beb-4663-437a-b2f4-1bc56249097b" providerId="ADAL" clId="{5460E9CC-4E79-425B-B394-7FD203D9E3A0}" dt="2025-11-11T05:46:52.121" v="830" actId="1036"/>
          <ac:cxnSpMkLst>
            <pc:docMk/>
            <pc:sldMk cId="2689558908" sldId="258"/>
            <ac:cxnSpMk id="70" creationId="{D4AB7630-6499-788B-324C-2E5C86A1A675}"/>
          </ac:cxnSpMkLst>
        </pc:cxnChg>
      </pc:sldChg>
      <pc:sldChg chg="addSp delSp modSp mod">
        <pc:chgData name="Szebrat, Mariana" userId="34f58beb-4663-437a-b2f4-1bc56249097b" providerId="ADAL" clId="{5460E9CC-4E79-425B-B394-7FD203D9E3A0}" dt="2025-11-10T10:07:37.629" v="16" actId="962"/>
        <pc:sldMkLst>
          <pc:docMk/>
          <pc:sldMk cId="405280048" sldId="259"/>
        </pc:sldMkLst>
        <pc:spChg chg="add del mod">
          <ac:chgData name="Szebrat, Mariana" userId="34f58beb-4663-437a-b2f4-1bc56249097b" providerId="ADAL" clId="{5460E9CC-4E79-425B-B394-7FD203D9E3A0}" dt="2025-11-10T10:07:15.198" v="4" actId="931"/>
          <ac:spMkLst>
            <pc:docMk/>
            <pc:sldMk cId="405280048" sldId="259"/>
            <ac:spMk id="3" creationId="{D73A1848-EF3F-8A7C-D884-3C462F9D4D0E}"/>
          </ac:spMkLst>
        </pc:spChg>
        <pc:spChg chg="add del mod">
          <ac:chgData name="Szebrat, Mariana" userId="34f58beb-4663-437a-b2f4-1bc56249097b" providerId="ADAL" clId="{5460E9CC-4E79-425B-B394-7FD203D9E3A0}" dt="2025-11-10T10:07:24.240" v="7" actId="931"/>
          <ac:spMkLst>
            <pc:docMk/>
            <pc:sldMk cId="405280048" sldId="259"/>
            <ac:spMk id="10" creationId="{B5658900-5ED3-08D2-AAB4-E24F1F61DDAA}"/>
          </ac:spMkLst>
        </pc:spChg>
        <pc:spChg chg="add del mod">
          <ac:chgData name="Szebrat, Mariana" userId="34f58beb-4663-437a-b2f4-1bc56249097b" providerId="ADAL" clId="{5460E9CC-4E79-425B-B394-7FD203D9E3A0}" dt="2025-11-10T10:07:28.144" v="10" actId="931"/>
          <ac:spMkLst>
            <pc:docMk/>
            <pc:sldMk cId="405280048" sldId="259"/>
            <ac:spMk id="12" creationId="{44D6A01E-5B9B-2BBD-4910-092DFC6B53BD}"/>
          </ac:spMkLst>
        </pc:spChg>
        <pc:spChg chg="add del mod">
          <ac:chgData name="Szebrat, Mariana" userId="34f58beb-4663-437a-b2f4-1bc56249097b" providerId="ADAL" clId="{5460E9CC-4E79-425B-B394-7FD203D9E3A0}" dt="2025-11-10T10:07:37.008" v="14" actId="931"/>
          <ac:spMkLst>
            <pc:docMk/>
            <pc:sldMk cId="405280048" sldId="259"/>
            <ac:spMk id="21" creationId="{6B5B31C5-7071-4CCD-7F40-F363768229EB}"/>
          </ac:spMkLst>
        </pc:spChg>
        <pc:picChg chg="del mod">
          <ac:chgData name="Szebrat, Mariana" userId="34f58beb-4663-437a-b2f4-1bc56249097b" providerId="ADAL" clId="{5460E9CC-4E79-425B-B394-7FD203D9E3A0}" dt="2025-11-10T10:05:49.598" v="2" actId="478"/>
          <ac:picMkLst>
            <pc:docMk/>
            <pc:sldMk cId="405280048" sldId="259"/>
            <ac:picMk id="8" creationId="{0AC29150-A984-6B14-45E8-B85FDEE8AE75}"/>
          </ac:picMkLst>
        </pc:picChg>
        <pc:picChg chg="del">
          <ac:chgData name="Szebrat, Mariana" userId="34f58beb-4663-437a-b2f4-1bc56249097b" providerId="ADAL" clId="{5460E9CC-4E79-425B-B394-7FD203D9E3A0}" dt="2025-11-10T10:05:49.056" v="0" actId="478"/>
          <ac:picMkLst>
            <pc:docMk/>
            <pc:sldMk cId="405280048" sldId="259"/>
            <ac:picMk id="9" creationId="{0C4A0C8D-26FF-0A96-E126-88837F614887}"/>
          </ac:picMkLst>
        </pc:picChg>
        <pc:picChg chg="add mod">
          <ac:chgData name="Szebrat, Mariana" userId="34f58beb-4663-437a-b2f4-1bc56249097b" providerId="ADAL" clId="{5460E9CC-4E79-425B-B394-7FD203D9E3A0}" dt="2025-11-10T10:07:17.494" v="5" actId="27614"/>
          <ac:picMkLst>
            <pc:docMk/>
            <pc:sldMk cId="405280048" sldId="259"/>
            <ac:picMk id="14" creationId="{1FD297A1-1E65-B459-4347-8869C09B8053}"/>
          </ac:picMkLst>
        </pc:picChg>
        <pc:picChg chg="add mod">
          <ac:chgData name="Szebrat, Mariana" userId="34f58beb-4663-437a-b2f4-1bc56249097b" providerId="ADAL" clId="{5460E9CC-4E79-425B-B394-7FD203D9E3A0}" dt="2025-11-10T10:07:25.645" v="8" actId="27614"/>
          <ac:picMkLst>
            <pc:docMk/>
            <pc:sldMk cId="405280048" sldId="259"/>
            <ac:picMk id="16" creationId="{7AFC5F49-C382-5333-3247-3C1A95C1520D}"/>
          </ac:picMkLst>
        </pc:picChg>
        <pc:picChg chg="add del mod">
          <ac:chgData name="Szebrat, Mariana" userId="34f58beb-4663-437a-b2f4-1bc56249097b" providerId="ADAL" clId="{5460E9CC-4E79-425B-B394-7FD203D9E3A0}" dt="2025-11-10T10:07:34.050" v="13" actId="478"/>
          <ac:picMkLst>
            <pc:docMk/>
            <pc:sldMk cId="405280048" sldId="259"/>
            <ac:picMk id="18" creationId="{4EF03285-0558-9C4B-22E9-BB6E5327BE75}"/>
          </ac:picMkLst>
        </pc:picChg>
        <pc:picChg chg="del">
          <ac:chgData name="Szebrat, Mariana" userId="34f58beb-4663-437a-b2f4-1bc56249097b" providerId="ADAL" clId="{5460E9CC-4E79-425B-B394-7FD203D9E3A0}" dt="2025-11-10T10:05:50.257" v="3" actId="478"/>
          <ac:picMkLst>
            <pc:docMk/>
            <pc:sldMk cId="405280048" sldId="259"/>
            <ac:picMk id="19" creationId="{98482BAF-AE56-D926-E63B-7A506949046E}"/>
          </ac:picMkLst>
        </pc:picChg>
        <pc:picChg chg="add mod">
          <ac:chgData name="Szebrat, Mariana" userId="34f58beb-4663-437a-b2f4-1bc56249097b" providerId="ADAL" clId="{5460E9CC-4E79-425B-B394-7FD203D9E3A0}" dt="2025-11-10T10:07:37.629" v="16" actId="962"/>
          <ac:picMkLst>
            <pc:docMk/>
            <pc:sldMk cId="405280048" sldId="259"/>
            <ac:picMk id="23" creationId="{0A98A32C-EFC1-461F-A7B2-9F377DF8024C}"/>
          </ac:picMkLst>
        </pc:picChg>
      </pc:sldChg>
      <pc:sldChg chg="del">
        <pc:chgData name="Szebrat, Mariana" userId="34f58beb-4663-437a-b2f4-1bc56249097b" providerId="ADAL" clId="{5460E9CC-4E79-425B-B394-7FD203D9E3A0}" dt="2025-11-10T10:22:10.090" v="812" actId="47"/>
        <pc:sldMkLst>
          <pc:docMk/>
          <pc:sldMk cId="620540044" sldId="2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3E62B7-CAD8-8652-54AE-90996A01AC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C7217-D949-75C5-52E4-8B011A943C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4CEC9-5214-412B-9684-A5794488A1A7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01EF7-CBF5-2244-C5B9-DF54888C70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6003D-ABCF-ABF4-6815-BBDC33E6C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7144F-BF27-4515-AD86-196408614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69382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0DFD241-ACA1-0D48-F44D-F1C3C5F28C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5638" y="3560756"/>
            <a:ext cx="3712874" cy="2840038"/>
          </a:xfrm>
          <a:custGeom>
            <a:avLst/>
            <a:gdLst>
              <a:gd name="connsiteX0" fmla="*/ 3663822 w 3712874"/>
              <a:gd name="connsiteY0" fmla="*/ 1407715 h 2840038"/>
              <a:gd name="connsiteX1" fmla="*/ 3646978 w 3712874"/>
              <a:gd name="connsiteY1" fmla="*/ 1414404 h 2840038"/>
              <a:gd name="connsiteX2" fmla="*/ 3653921 w 3712874"/>
              <a:gd name="connsiteY2" fmla="*/ 1430568 h 2840038"/>
              <a:gd name="connsiteX3" fmla="*/ 3658871 w 3712874"/>
              <a:gd name="connsiteY3" fmla="*/ 1431559 h 2840038"/>
              <a:gd name="connsiteX4" fmla="*/ 3670764 w 3712874"/>
              <a:gd name="connsiteY4" fmla="*/ 1423942 h 2840038"/>
              <a:gd name="connsiteX5" fmla="*/ 3663822 w 3712874"/>
              <a:gd name="connsiteY5" fmla="*/ 1407715 h 2840038"/>
              <a:gd name="connsiteX6" fmla="*/ 3583903 w 3712874"/>
              <a:gd name="connsiteY6" fmla="*/ 1378011 h 2840038"/>
              <a:gd name="connsiteX7" fmla="*/ 3576711 w 3712874"/>
              <a:gd name="connsiteY7" fmla="*/ 1384490 h 2840038"/>
              <a:gd name="connsiteX8" fmla="*/ 3583075 w 3712874"/>
              <a:gd name="connsiteY8" fmla="*/ 1400903 h 2840038"/>
              <a:gd name="connsiteX9" fmla="*/ 3588411 w 3712874"/>
              <a:gd name="connsiteY9" fmla="*/ 1402017 h 2840038"/>
              <a:gd name="connsiteX10" fmla="*/ 3600112 w 3712874"/>
              <a:gd name="connsiteY10" fmla="*/ 1394709 h 2840038"/>
              <a:gd name="connsiteX11" fmla="*/ 3593748 w 3712874"/>
              <a:gd name="connsiteY11" fmla="*/ 1378359 h 2840038"/>
              <a:gd name="connsiteX12" fmla="*/ 3583903 w 3712874"/>
              <a:gd name="connsiteY12" fmla="*/ 1378011 h 2840038"/>
              <a:gd name="connsiteX13" fmla="*/ 3514882 w 3712874"/>
              <a:gd name="connsiteY13" fmla="*/ 1346154 h 2840038"/>
              <a:gd name="connsiteX14" fmla="*/ 3507472 w 3712874"/>
              <a:gd name="connsiteY14" fmla="*/ 1352409 h 2840038"/>
              <a:gd name="connsiteX15" fmla="*/ 3513323 w 3712874"/>
              <a:gd name="connsiteY15" fmla="*/ 1369007 h 2840038"/>
              <a:gd name="connsiteX16" fmla="*/ 3518980 w 3712874"/>
              <a:gd name="connsiteY16" fmla="*/ 1370246 h 2840038"/>
              <a:gd name="connsiteX17" fmla="*/ 3530552 w 3712874"/>
              <a:gd name="connsiteY17" fmla="*/ 1363371 h 2840038"/>
              <a:gd name="connsiteX18" fmla="*/ 3524702 w 3712874"/>
              <a:gd name="connsiteY18" fmla="*/ 1346773 h 2840038"/>
              <a:gd name="connsiteX19" fmla="*/ 3514882 w 3712874"/>
              <a:gd name="connsiteY19" fmla="*/ 1346154 h 2840038"/>
              <a:gd name="connsiteX20" fmla="*/ 3446865 w 3712874"/>
              <a:gd name="connsiteY20" fmla="*/ 1312168 h 2840038"/>
              <a:gd name="connsiteX21" fmla="*/ 3439263 w 3712874"/>
              <a:gd name="connsiteY21" fmla="*/ 1318222 h 2840038"/>
              <a:gd name="connsiteX22" fmla="*/ 3444598 w 3712874"/>
              <a:gd name="connsiteY22" fmla="*/ 1334944 h 2840038"/>
              <a:gd name="connsiteX23" fmla="*/ 3450578 w 3712874"/>
              <a:gd name="connsiteY23" fmla="*/ 1336430 h 2840038"/>
              <a:gd name="connsiteX24" fmla="*/ 3461957 w 3712874"/>
              <a:gd name="connsiteY24" fmla="*/ 1329865 h 2840038"/>
              <a:gd name="connsiteX25" fmla="*/ 3456685 w 3712874"/>
              <a:gd name="connsiteY25" fmla="*/ 1313082 h 2840038"/>
              <a:gd name="connsiteX26" fmla="*/ 3446865 w 3712874"/>
              <a:gd name="connsiteY26" fmla="*/ 1312168 h 2840038"/>
              <a:gd name="connsiteX27" fmla="*/ 3379997 w 3712874"/>
              <a:gd name="connsiteY27" fmla="*/ 1276255 h 2840038"/>
              <a:gd name="connsiteX28" fmla="*/ 3372210 w 3712874"/>
              <a:gd name="connsiteY28" fmla="*/ 1282053 h 2840038"/>
              <a:gd name="connsiteX29" fmla="*/ 3376968 w 3712874"/>
              <a:gd name="connsiteY29" fmla="*/ 1298960 h 2840038"/>
              <a:gd name="connsiteX30" fmla="*/ 3383333 w 3712874"/>
              <a:gd name="connsiteY30" fmla="*/ 1300633 h 2840038"/>
              <a:gd name="connsiteX31" fmla="*/ 3394520 w 3712874"/>
              <a:gd name="connsiteY31" fmla="*/ 1294378 h 2840038"/>
              <a:gd name="connsiteX32" fmla="*/ 3389761 w 3712874"/>
              <a:gd name="connsiteY32" fmla="*/ 1277470 h 2840038"/>
              <a:gd name="connsiteX33" fmla="*/ 3379997 w 3712874"/>
              <a:gd name="connsiteY33" fmla="*/ 1276255 h 2840038"/>
              <a:gd name="connsiteX34" fmla="*/ 3314159 w 3712874"/>
              <a:gd name="connsiteY34" fmla="*/ 1238476 h 2840038"/>
              <a:gd name="connsiteX35" fmla="*/ 3306187 w 3712874"/>
              <a:gd name="connsiteY35" fmla="*/ 1244027 h 2840038"/>
              <a:gd name="connsiteX36" fmla="*/ 3310494 w 3712874"/>
              <a:gd name="connsiteY36" fmla="*/ 1261058 h 2840038"/>
              <a:gd name="connsiteX37" fmla="*/ 3317181 w 3712874"/>
              <a:gd name="connsiteY37" fmla="*/ 1262916 h 2840038"/>
              <a:gd name="connsiteX38" fmla="*/ 3328174 w 3712874"/>
              <a:gd name="connsiteY38" fmla="*/ 1256970 h 2840038"/>
              <a:gd name="connsiteX39" fmla="*/ 3323866 w 3712874"/>
              <a:gd name="connsiteY39" fmla="*/ 1239939 h 2840038"/>
              <a:gd name="connsiteX40" fmla="*/ 3314159 w 3712874"/>
              <a:gd name="connsiteY40" fmla="*/ 1238476 h 2840038"/>
              <a:gd name="connsiteX41" fmla="*/ 3249485 w 3712874"/>
              <a:gd name="connsiteY41" fmla="*/ 1198885 h 2840038"/>
              <a:gd name="connsiteX42" fmla="*/ 3241384 w 3712874"/>
              <a:gd name="connsiteY42" fmla="*/ 1204266 h 2840038"/>
              <a:gd name="connsiteX43" fmla="*/ 3245114 w 3712874"/>
              <a:gd name="connsiteY43" fmla="*/ 1221421 h 2840038"/>
              <a:gd name="connsiteX44" fmla="*/ 3245178 w 3712874"/>
              <a:gd name="connsiteY44" fmla="*/ 1221421 h 2840038"/>
              <a:gd name="connsiteX45" fmla="*/ 3252121 w 3712874"/>
              <a:gd name="connsiteY45" fmla="*/ 1223403 h 2840038"/>
              <a:gd name="connsiteX46" fmla="*/ 3262920 w 3712874"/>
              <a:gd name="connsiteY46" fmla="*/ 1217766 h 2840038"/>
              <a:gd name="connsiteX47" fmla="*/ 3259128 w 3712874"/>
              <a:gd name="connsiteY47" fmla="*/ 1200611 h 2840038"/>
              <a:gd name="connsiteX48" fmla="*/ 3249485 w 3712874"/>
              <a:gd name="connsiteY48" fmla="*/ 1198885 h 2840038"/>
              <a:gd name="connsiteX49" fmla="*/ 3186105 w 3712874"/>
              <a:gd name="connsiteY49" fmla="*/ 1157800 h 2840038"/>
              <a:gd name="connsiteX50" fmla="*/ 3177868 w 3712874"/>
              <a:gd name="connsiteY50" fmla="*/ 1162956 h 2840038"/>
              <a:gd name="connsiteX51" fmla="*/ 3181146 w 3712874"/>
              <a:gd name="connsiteY51" fmla="*/ 1180236 h 2840038"/>
              <a:gd name="connsiteX52" fmla="*/ 3188412 w 3712874"/>
              <a:gd name="connsiteY52" fmla="*/ 1182403 h 2840038"/>
              <a:gd name="connsiteX53" fmla="*/ 3199083 w 3712874"/>
              <a:gd name="connsiteY53" fmla="*/ 1177015 h 2840038"/>
              <a:gd name="connsiteX54" fmla="*/ 3195740 w 3712874"/>
              <a:gd name="connsiteY54" fmla="*/ 1159797 h 2840038"/>
              <a:gd name="connsiteX55" fmla="*/ 3186105 w 3712874"/>
              <a:gd name="connsiteY55" fmla="*/ 1157800 h 2840038"/>
              <a:gd name="connsiteX56" fmla="*/ 3123721 w 3712874"/>
              <a:gd name="connsiteY56" fmla="*/ 1115167 h 2840038"/>
              <a:gd name="connsiteX57" fmla="*/ 3115380 w 3712874"/>
              <a:gd name="connsiteY57" fmla="*/ 1120160 h 2840038"/>
              <a:gd name="connsiteX58" fmla="*/ 3118209 w 3712874"/>
              <a:gd name="connsiteY58" fmla="*/ 1137440 h 2840038"/>
              <a:gd name="connsiteX59" fmla="*/ 3125730 w 3712874"/>
              <a:gd name="connsiteY59" fmla="*/ 1139794 h 2840038"/>
              <a:gd name="connsiteX60" fmla="*/ 3136209 w 3712874"/>
              <a:gd name="connsiteY60" fmla="*/ 1134653 h 2840038"/>
              <a:gd name="connsiteX61" fmla="*/ 3133317 w 3712874"/>
              <a:gd name="connsiteY61" fmla="*/ 1117373 h 2840038"/>
              <a:gd name="connsiteX62" fmla="*/ 3123721 w 3712874"/>
              <a:gd name="connsiteY62" fmla="*/ 1115167 h 2840038"/>
              <a:gd name="connsiteX63" fmla="*/ 3062350 w 3712874"/>
              <a:gd name="connsiteY63" fmla="*/ 1071040 h 2840038"/>
              <a:gd name="connsiteX64" fmla="*/ 3053856 w 3712874"/>
              <a:gd name="connsiteY64" fmla="*/ 1075816 h 2840038"/>
              <a:gd name="connsiteX65" fmla="*/ 3056300 w 3712874"/>
              <a:gd name="connsiteY65" fmla="*/ 1093158 h 2840038"/>
              <a:gd name="connsiteX66" fmla="*/ 3064078 w 3712874"/>
              <a:gd name="connsiteY66" fmla="*/ 1095697 h 2840038"/>
              <a:gd name="connsiteX67" fmla="*/ 3074300 w 3712874"/>
              <a:gd name="connsiteY67" fmla="*/ 1090804 h 2840038"/>
              <a:gd name="connsiteX68" fmla="*/ 3071856 w 3712874"/>
              <a:gd name="connsiteY68" fmla="*/ 1073463 h 2840038"/>
              <a:gd name="connsiteX69" fmla="*/ 3062350 w 3712874"/>
              <a:gd name="connsiteY69" fmla="*/ 1071040 h 2840038"/>
              <a:gd name="connsiteX70" fmla="*/ 3001927 w 3712874"/>
              <a:gd name="connsiteY70" fmla="*/ 1025558 h 2840038"/>
              <a:gd name="connsiteX71" fmla="*/ 2993296 w 3712874"/>
              <a:gd name="connsiteY71" fmla="*/ 1030172 h 2840038"/>
              <a:gd name="connsiteX72" fmla="*/ 2995418 w 3712874"/>
              <a:gd name="connsiteY72" fmla="*/ 1047575 h 2840038"/>
              <a:gd name="connsiteX73" fmla="*/ 3003390 w 3712874"/>
              <a:gd name="connsiteY73" fmla="*/ 1050238 h 2840038"/>
              <a:gd name="connsiteX74" fmla="*/ 3013483 w 3712874"/>
              <a:gd name="connsiteY74" fmla="*/ 1045531 h 2840038"/>
              <a:gd name="connsiteX75" fmla="*/ 3011426 w 3712874"/>
              <a:gd name="connsiteY75" fmla="*/ 1028191 h 2840038"/>
              <a:gd name="connsiteX76" fmla="*/ 3001927 w 3712874"/>
              <a:gd name="connsiteY76" fmla="*/ 1025558 h 2840038"/>
              <a:gd name="connsiteX77" fmla="*/ 2942437 w 3712874"/>
              <a:gd name="connsiteY77" fmla="*/ 978799 h 2840038"/>
              <a:gd name="connsiteX78" fmla="*/ 2933766 w 3712874"/>
              <a:gd name="connsiteY78" fmla="*/ 983226 h 2840038"/>
              <a:gd name="connsiteX79" fmla="*/ 2935437 w 3712874"/>
              <a:gd name="connsiteY79" fmla="*/ 1000692 h 2840038"/>
              <a:gd name="connsiteX80" fmla="*/ 2943666 w 3712874"/>
              <a:gd name="connsiteY80" fmla="*/ 1003541 h 2840038"/>
              <a:gd name="connsiteX81" fmla="*/ 2953566 w 3712874"/>
              <a:gd name="connsiteY81" fmla="*/ 999020 h 2840038"/>
              <a:gd name="connsiteX82" fmla="*/ 2951832 w 3712874"/>
              <a:gd name="connsiteY82" fmla="*/ 981617 h 2840038"/>
              <a:gd name="connsiteX83" fmla="*/ 2942437 w 3712874"/>
              <a:gd name="connsiteY83" fmla="*/ 978799 h 2840038"/>
              <a:gd name="connsiteX84" fmla="*/ 2883871 w 3712874"/>
              <a:gd name="connsiteY84" fmla="*/ 930956 h 2840038"/>
              <a:gd name="connsiteX85" fmla="*/ 2875072 w 3712874"/>
              <a:gd name="connsiteY85" fmla="*/ 935229 h 2840038"/>
              <a:gd name="connsiteX86" fmla="*/ 2876421 w 3712874"/>
              <a:gd name="connsiteY86" fmla="*/ 952694 h 2840038"/>
              <a:gd name="connsiteX87" fmla="*/ 2884778 w 3712874"/>
              <a:gd name="connsiteY87" fmla="*/ 955667 h 2840038"/>
              <a:gd name="connsiteX88" fmla="*/ 2894551 w 3712874"/>
              <a:gd name="connsiteY88" fmla="*/ 951393 h 2840038"/>
              <a:gd name="connsiteX89" fmla="*/ 2893201 w 3712874"/>
              <a:gd name="connsiteY89" fmla="*/ 933928 h 2840038"/>
              <a:gd name="connsiteX90" fmla="*/ 2883871 w 3712874"/>
              <a:gd name="connsiteY90" fmla="*/ 930956 h 2840038"/>
              <a:gd name="connsiteX91" fmla="*/ 2826124 w 3712874"/>
              <a:gd name="connsiteY91" fmla="*/ 882036 h 2840038"/>
              <a:gd name="connsiteX92" fmla="*/ 2817276 w 3712874"/>
              <a:gd name="connsiteY92" fmla="*/ 886178 h 2840038"/>
              <a:gd name="connsiteX93" fmla="*/ 2818305 w 3712874"/>
              <a:gd name="connsiteY93" fmla="*/ 903643 h 2840038"/>
              <a:gd name="connsiteX94" fmla="*/ 2826855 w 3712874"/>
              <a:gd name="connsiteY94" fmla="*/ 906801 h 2840038"/>
              <a:gd name="connsiteX95" fmla="*/ 2836498 w 3712874"/>
              <a:gd name="connsiteY95" fmla="*/ 902652 h 2840038"/>
              <a:gd name="connsiteX96" fmla="*/ 2835406 w 3712874"/>
              <a:gd name="connsiteY96" fmla="*/ 885187 h 2840038"/>
              <a:gd name="connsiteX97" fmla="*/ 2826124 w 3712874"/>
              <a:gd name="connsiteY97" fmla="*/ 882036 h 2840038"/>
              <a:gd name="connsiteX98" fmla="*/ 2778446 w 3712874"/>
              <a:gd name="connsiteY98" fmla="*/ 835455 h 2840038"/>
              <a:gd name="connsiteX99" fmla="*/ 2760252 w 3712874"/>
              <a:gd name="connsiteY99" fmla="*/ 836198 h 2840038"/>
              <a:gd name="connsiteX100" fmla="*/ 2761024 w 3712874"/>
              <a:gd name="connsiteY100" fmla="*/ 853725 h 2840038"/>
              <a:gd name="connsiteX101" fmla="*/ 2769767 w 3712874"/>
              <a:gd name="connsiteY101" fmla="*/ 857007 h 2840038"/>
              <a:gd name="connsiteX102" fmla="*/ 2779217 w 3712874"/>
              <a:gd name="connsiteY102" fmla="*/ 852982 h 2840038"/>
              <a:gd name="connsiteX103" fmla="*/ 2778446 w 3712874"/>
              <a:gd name="connsiteY103" fmla="*/ 835455 h 2840038"/>
              <a:gd name="connsiteX104" fmla="*/ 2722194 w 3712874"/>
              <a:gd name="connsiteY104" fmla="*/ 784980 h 2840038"/>
              <a:gd name="connsiteX105" fmla="*/ 2704065 w 3712874"/>
              <a:gd name="connsiteY105" fmla="*/ 785475 h 2840038"/>
              <a:gd name="connsiteX106" fmla="*/ 2704579 w 3712874"/>
              <a:gd name="connsiteY106" fmla="*/ 802940 h 2840038"/>
              <a:gd name="connsiteX107" fmla="*/ 2713386 w 3712874"/>
              <a:gd name="connsiteY107" fmla="*/ 806346 h 2840038"/>
              <a:gd name="connsiteX108" fmla="*/ 2722709 w 3712874"/>
              <a:gd name="connsiteY108" fmla="*/ 802445 h 2840038"/>
              <a:gd name="connsiteX109" fmla="*/ 2722194 w 3712874"/>
              <a:gd name="connsiteY109" fmla="*/ 784980 h 2840038"/>
              <a:gd name="connsiteX110" fmla="*/ 2666713 w 3712874"/>
              <a:gd name="connsiteY110" fmla="*/ 733699 h 2840038"/>
              <a:gd name="connsiteX111" fmla="*/ 2648520 w 3712874"/>
              <a:gd name="connsiteY111" fmla="*/ 733946 h 2840038"/>
              <a:gd name="connsiteX112" fmla="*/ 2648777 w 3712874"/>
              <a:gd name="connsiteY112" fmla="*/ 751474 h 2840038"/>
              <a:gd name="connsiteX113" fmla="*/ 2657714 w 3712874"/>
              <a:gd name="connsiteY113" fmla="*/ 754942 h 2840038"/>
              <a:gd name="connsiteX114" fmla="*/ 2666970 w 3712874"/>
              <a:gd name="connsiteY114" fmla="*/ 751226 h 2840038"/>
              <a:gd name="connsiteX115" fmla="*/ 2666713 w 3712874"/>
              <a:gd name="connsiteY115" fmla="*/ 733699 h 2840038"/>
              <a:gd name="connsiteX116" fmla="*/ 2593618 w 3712874"/>
              <a:gd name="connsiteY116" fmla="*/ 681861 h 2840038"/>
              <a:gd name="connsiteX117" fmla="*/ 2593683 w 3712874"/>
              <a:gd name="connsiteY117" fmla="*/ 699388 h 2840038"/>
              <a:gd name="connsiteX118" fmla="*/ 2593618 w 3712874"/>
              <a:gd name="connsiteY118" fmla="*/ 699450 h 2840038"/>
              <a:gd name="connsiteX119" fmla="*/ 2602683 w 3712874"/>
              <a:gd name="connsiteY119" fmla="*/ 703043 h 2840038"/>
              <a:gd name="connsiteX120" fmla="*/ 2611812 w 3712874"/>
              <a:gd name="connsiteY120" fmla="*/ 699388 h 2840038"/>
              <a:gd name="connsiteX121" fmla="*/ 2611812 w 3712874"/>
              <a:gd name="connsiteY121" fmla="*/ 681861 h 2840038"/>
              <a:gd name="connsiteX122" fmla="*/ 2593618 w 3712874"/>
              <a:gd name="connsiteY122" fmla="*/ 681861 h 2840038"/>
              <a:gd name="connsiteX123" fmla="*/ 2539295 w 3712874"/>
              <a:gd name="connsiteY123" fmla="*/ 629218 h 2840038"/>
              <a:gd name="connsiteX124" fmla="*/ 2539166 w 3712874"/>
              <a:gd name="connsiteY124" fmla="*/ 646745 h 2840038"/>
              <a:gd name="connsiteX125" fmla="*/ 2548296 w 3712874"/>
              <a:gd name="connsiteY125" fmla="*/ 650400 h 2840038"/>
              <a:gd name="connsiteX126" fmla="*/ 2557359 w 3712874"/>
              <a:gd name="connsiteY126" fmla="*/ 646807 h 2840038"/>
              <a:gd name="connsiteX127" fmla="*/ 2557488 w 3712874"/>
              <a:gd name="connsiteY127" fmla="*/ 629280 h 2840038"/>
              <a:gd name="connsiteX128" fmla="*/ 2539295 w 3712874"/>
              <a:gd name="connsiteY128" fmla="*/ 629218 h 2840038"/>
              <a:gd name="connsiteX129" fmla="*/ 2485422 w 3712874"/>
              <a:gd name="connsiteY129" fmla="*/ 576079 h 2840038"/>
              <a:gd name="connsiteX130" fmla="*/ 2485164 w 3712874"/>
              <a:gd name="connsiteY130" fmla="*/ 593607 h 2840038"/>
              <a:gd name="connsiteX131" fmla="*/ 2494422 w 3712874"/>
              <a:gd name="connsiteY131" fmla="*/ 597385 h 2840038"/>
              <a:gd name="connsiteX132" fmla="*/ 2503358 w 3712874"/>
              <a:gd name="connsiteY132" fmla="*/ 593854 h 2840038"/>
              <a:gd name="connsiteX133" fmla="*/ 2503615 w 3712874"/>
              <a:gd name="connsiteY133" fmla="*/ 576389 h 2840038"/>
              <a:gd name="connsiteX134" fmla="*/ 2485422 w 3712874"/>
              <a:gd name="connsiteY134" fmla="*/ 576079 h 2840038"/>
              <a:gd name="connsiteX135" fmla="*/ 2432062 w 3712874"/>
              <a:gd name="connsiteY135" fmla="*/ 522632 h 2840038"/>
              <a:gd name="connsiteX136" fmla="*/ 2431612 w 3712874"/>
              <a:gd name="connsiteY136" fmla="*/ 540158 h 2840038"/>
              <a:gd name="connsiteX137" fmla="*/ 2440934 w 3712874"/>
              <a:gd name="connsiteY137" fmla="*/ 543998 h 2840038"/>
              <a:gd name="connsiteX138" fmla="*/ 2449806 w 3712874"/>
              <a:gd name="connsiteY138" fmla="*/ 540530 h 2840038"/>
              <a:gd name="connsiteX139" fmla="*/ 2450191 w 3712874"/>
              <a:gd name="connsiteY139" fmla="*/ 523003 h 2840038"/>
              <a:gd name="connsiteX140" fmla="*/ 2432062 w 3712874"/>
              <a:gd name="connsiteY140" fmla="*/ 522632 h 2840038"/>
              <a:gd name="connsiteX141" fmla="*/ 2378960 w 3712874"/>
              <a:gd name="connsiteY141" fmla="*/ 468874 h 2840038"/>
              <a:gd name="connsiteX142" fmla="*/ 2378510 w 3712874"/>
              <a:gd name="connsiteY142" fmla="*/ 486401 h 2840038"/>
              <a:gd name="connsiteX143" fmla="*/ 2387832 w 3712874"/>
              <a:gd name="connsiteY143" fmla="*/ 490302 h 2840038"/>
              <a:gd name="connsiteX144" fmla="*/ 2396704 w 3712874"/>
              <a:gd name="connsiteY144" fmla="*/ 486897 h 2840038"/>
              <a:gd name="connsiteX145" fmla="*/ 2397154 w 3712874"/>
              <a:gd name="connsiteY145" fmla="*/ 469369 h 2840038"/>
              <a:gd name="connsiteX146" fmla="*/ 2378960 w 3712874"/>
              <a:gd name="connsiteY146" fmla="*/ 468874 h 2840038"/>
              <a:gd name="connsiteX147" fmla="*/ 2326244 w 3712874"/>
              <a:gd name="connsiteY147" fmla="*/ 414930 h 2840038"/>
              <a:gd name="connsiteX148" fmla="*/ 2325666 w 3712874"/>
              <a:gd name="connsiteY148" fmla="*/ 432457 h 2840038"/>
              <a:gd name="connsiteX149" fmla="*/ 2335052 w 3712874"/>
              <a:gd name="connsiteY149" fmla="*/ 436360 h 2840038"/>
              <a:gd name="connsiteX150" fmla="*/ 2343859 w 3712874"/>
              <a:gd name="connsiteY150" fmla="*/ 433015 h 2840038"/>
              <a:gd name="connsiteX151" fmla="*/ 2344374 w 3712874"/>
              <a:gd name="connsiteY151" fmla="*/ 415488 h 2840038"/>
              <a:gd name="connsiteX152" fmla="*/ 2326244 w 3712874"/>
              <a:gd name="connsiteY152" fmla="*/ 414930 h 2840038"/>
              <a:gd name="connsiteX153" fmla="*/ 2273657 w 3712874"/>
              <a:gd name="connsiteY153" fmla="*/ 360801 h 2840038"/>
              <a:gd name="connsiteX154" fmla="*/ 2273077 w 3712874"/>
              <a:gd name="connsiteY154" fmla="*/ 378328 h 2840038"/>
              <a:gd name="connsiteX155" fmla="*/ 2273013 w 3712874"/>
              <a:gd name="connsiteY155" fmla="*/ 378328 h 2840038"/>
              <a:gd name="connsiteX156" fmla="*/ 2282464 w 3712874"/>
              <a:gd name="connsiteY156" fmla="*/ 382292 h 2840038"/>
              <a:gd name="connsiteX157" fmla="*/ 2291208 w 3712874"/>
              <a:gd name="connsiteY157" fmla="*/ 378947 h 2840038"/>
              <a:gd name="connsiteX158" fmla="*/ 2291850 w 3712874"/>
              <a:gd name="connsiteY158" fmla="*/ 361421 h 2840038"/>
              <a:gd name="connsiteX159" fmla="*/ 2273657 w 3712874"/>
              <a:gd name="connsiteY159" fmla="*/ 360801 h 2840038"/>
              <a:gd name="connsiteX160" fmla="*/ 2230511 w 3712874"/>
              <a:gd name="connsiteY160" fmla="*/ 303335 h 2840038"/>
              <a:gd name="connsiteX161" fmla="*/ 2221326 w 3712874"/>
              <a:gd name="connsiteY161" fmla="*/ 306672 h 2840038"/>
              <a:gd name="connsiteX162" fmla="*/ 2220619 w 3712874"/>
              <a:gd name="connsiteY162" fmla="*/ 324199 h 2840038"/>
              <a:gd name="connsiteX163" fmla="*/ 2220683 w 3712874"/>
              <a:gd name="connsiteY163" fmla="*/ 324199 h 2840038"/>
              <a:gd name="connsiteX164" fmla="*/ 2230070 w 3712874"/>
              <a:gd name="connsiteY164" fmla="*/ 328100 h 2840038"/>
              <a:gd name="connsiteX165" fmla="*/ 2238812 w 3712874"/>
              <a:gd name="connsiteY165" fmla="*/ 324756 h 2840038"/>
              <a:gd name="connsiteX166" fmla="*/ 2239456 w 3712874"/>
              <a:gd name="connsiteY166" fmla="*/ 307291 h 2840038"/>
              <a:gd name="connsiteX167" fmla="*/ 2230511 w 3712874"/>
              <a:gd name="connsiteY167" fmla="*/ 303335 h 2840038"/>
              <a:gd name="connsiteX168" fmla="*/ 2168867 w 3712874"/>
              <a:gd name="connsiteY168" fmla="*/ 252480 h 2840038"/>
              <a:gd name="connsiteX169" fmla="*/ 2168224 w 3712874"/>
              <a:gd name="connsiteY169" fmla="*/ 270007 h 2840038"/>
              <a:gd name="connsiteX170" fmla="*/ 2177610 w 3712874"/>
              <a:gd name="connsiteY170" fmla="*/ 273971 h 2840038"/>
              <a:gd name="connsiteX171" fmla="*/ 2186418 w 3712874"/>
              <a:gd name="connsiteY171" fmla="*/ 270626 h 2840038"/>
              <a:gd name="connsiteX172" fmla="*/ 2187061 w 3712874"/>
              <a:gd name="connsiteY172" fmla="*/ 253100 h 2840038"/>
              <a:gd name="connsiteX173" fmla="*/ 2186996 w 3712874"/>
              <a:gd name="connsiteY173" fmla="*/ 253100 h 2840038"/>
              <a:gd name="connsiteX174" fmla="*/ 2168867 w 3712874"/>
              <a:gd name="connsiteY174" fmla="*/ 252480 h 2840038"/>
              <a:gd name="connsiteX175" fmla="*/ 2116472 w 3712874"/>
              <a:gd name="connsiteY175" fmla="*/ 198413 h 2840038"/>
              <a:gd name="connsiteX176" fmla="*/ 2115829 w 3712874"/>
              <a:gd name="connsiteY176" fmla="*/ 215940 h 2840038"/>
              <a:gd name="connsiteX177" fmla="*/ 2125216 w 3712874"/>
              <a:gd name="connsiteY177" fmla="*/ 219841 h 2840038"/>
              <a:gd name="connsiteX178" fmla="*/ 2134023 w 3712874"/>
              <a:gd name="connsiteY178" fmla="*/ 216497 h 2840038"/>
              <a:gd name="connsiteX179" fmla="*/ 2134602 w 3712874"/>
              <a:gd name="connsiteY179" fmla="*/ 199032 h 2840038"/>
              <a:gd name="connsiteX180" fmla="*/ 2116472 w 3712874"/>
              <a:gd name="connsiteY180" fmla="*/ 198413 h 2840038"/>
              <a:gd name="connsiteX181" fmla="*/ 2063948 w 3712874"/>
              <a:gd name="connsiteY181" fmla="*/ 144531 h 2840038"/>
              <a:gd name="connsiteX182" fmla="*/ 2063370 w 3712874"/>
              <a:gd name="connsiteY182" fmla="*/ 161996 h 2840038"/>
              <a:gd name="connsiteX183" fmla="*/ 2072756 w 3712874"/>
              <a:gd name="connsiteY183" fmla="*/ 165898 h 2840038"/>
              <a:gd name="connsiteX184" fmla="*/ 2081565 w 3712874"/>
              <a:gd name="connsiteY184" fmla="*/ 162554 h 2840038"/>
              <a:gd name="connsiteX185" fmla="*/ 2082142 w 3712874"/>
              <a:gd name="connsiteY185" fmla="*/ 145027 h 2840038"/>
              <a:gd name="connsiteX186" fmla="*/ 2063948 w 3712874"/>
              <a:gd name="connsiteY186" fmla="*/ 144531 h 2840038"/>
              <a:gd name="connsiteX187" fmla="*/ 2011233 w 3712874"/>
              <a:gd name="connsiteY187" fmla="*/ 90835 h 2840038"/>
              <a:gd name="connsiteX188" fmla="*/ 2010783 w 3712874"/>
              <a:gd name="connsiteY188" fmla="*/ 108363 h 2840038"/>
              <a:gd name="connsiteX189" fmla="*/ 2020104 w 3712874"/>
              <a:gd name="connsiteY189" fmla="*/ 112203 h 2840038"/>
              <a:gd name="connsiteX190" fmla="*/ 2028976 w 3712874"/>
              <a:gd name="connsiteY190" fmla="*/ 108796 h 2840038"/>
              <a:gd name="connsiteX191" fmla="*/ 2029426 w 3712874"/>
              <a:gd name="connsiteY191" fmla="*/ 91269 h 2840038"/>
              <a:gd name="connsiteX192" fmla="*/ 2011233 w 3712874"/>
              <a:gd name="connsiteY192" fmla="*/ 90835 h 2840038"/>
              <a:gd name="connsiteX193" fmla="*/ 1958066 w 3712874"/>
              <a:gd name="connsiteY193" fmla="*/ 37201 h 2840038"/>
              <a:gd name="connsiteX194" fmla="*/ 1957681 w 3712874"/>
              <a:gd name="connsiteY194" fmla="*/ 54729 h 2840038"/>
              <a:gd name="connsiteX195" fmla="*/ 1967003 w 3712874"/>
              <a:gd name="connsiteY195" fmla="*/ 58506 h 2840038"/>
              <a:gd name="connsiteX196" fmla="*/ 1975874 w 3712874"/>
              <a:gd name="connsiteY196" fmla="*/ 55100 h 2840038"/>
              <a:gd name="connsiteX197" fmla="*/ 1976261 w 3712874"/>
              <a:gd name="connsiteY197" fmla="*/ 37572 h 2840038"/>
              <a:gd name="connsiteX198" fmla="*/ 1958066 w 3712874"/>
              <a:gd name="connsiteY198" fmla="*/ 37201 h 2840038"/>
              <a:gd name="connsiteX199" fmla="*/ 0 w 3712874"/>
              <a:gd name="connsiteY199" fmla="*/ 0 h 2840038"/>
              <a:gd name="connsiteX200" fmla="*/ 1904279 w 3712874"/>
              <a:gd name="connsiteY200" fmla="*/ 0 h 2840038"/>
              <a:gd name="connsiteX201" fmla="*/ 1904257 w 3712874"/>
              <a:gd name="connsiteY201" fmla="*/ 1466 h 2840038"/>
              <a:gd name="connsiteX202" fmla="*/ 1913451 w 3712874"/>
              <a:gd name="connsiteY202" fmla="*/ 5244 h 2840038"/>
              <a:gd name="connsiteX203" fmla="*/ 1922451 w 3712874"/>
              <a:gd name="connsiteY203" fmla="*/ 1714 h 2840038"/>
              <a:gd name="connsiteX204" fmla="*/ 1922476 w 3712874"/>
              <a:gd name="connsiteY204" fmla="*/ 0 h 2840038"/>
              <a:gd name="connsiteX205" fmla="*/ 3712874 w 3712874"/>
              <a:gd name="connsiteY205" fmla="*/ 0 h 2840038"/>
              <a:gd name="connsiteX206" fmla="*/ 3712874 w 3712874"/>
              <a:gd name="connsiteY206" fmla="*/ 2840038 h 2840038"/>
              <a:gd name="connsiteX207" fmla="*/ 0 w 3712874"/>
              <a:gd name="connsiteY207" fmla="*/ 2840038 h 284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12874" h="2840038">
                <a:moveTo>
                  <a:pt x="3663822" y="1407715"/>
                </a:moveTo>
                <a:cubicBezTo>
                  <a:pt x="3657264" y="1405114"/>
                  <a:pt x="3649742" y="1408087"/>
                  <a:pt x="3646978" y="1414404"/>
                </a:cubicBezTo>
                <a:cubicBezTo>
                  <a:pt x="3644278" y="1420721"/>
                  <a:pt x="3647364" y="1427967"/>
                  <a:pt x="3653921" y="1430568"/>
                </a:cubicBezTo>
                <a:cubicBezTo>
                  <a:pt x="3655592" y="1431250"/>
                  <a:pt x="3657264" y="1431559"/>
                  <a:pt x="3658871" y="1431559"/>
                </a:cubicBezTo>
                <a:cubicBezTo>
                  <a:pt x="3663886" y="1431559"/>
                  <a:pt x="3668708" y="1428649"/>
                  <a:pt x="3670764" y="1423942"/>
                </a:cubicBezTo>
                <a:cubicBezTo>
                  <a:pt x="3673465" y="1417563"/>
                  <a:pt x="3670378" y="1410316"/>
                  <a:pt x="3663822" y="1407715"/>
                </a:cubicBezTo>
                <a:close/>
                <a:moveTo>
                  <a:pt x="3583903" y="1378011"/>
                </a:moveTo>
                <a:cubicBezTo>
                  <a:pt x="3580825" y="1379118"/>
                  <a:pt x="3578190" y="1381363"/>
                  <a:pt x="3576711" y="1384490"/>
                </a:cubicBezTo>
                <a:cubicBezTo>
                  <a:pt x="3573754" y="1390684"/>
                  <a:pt x="3576647" y="1398054"/>
                  <a:pt x="3583075" y="1400903"/>
                </a:cubicBezTo>
                <a:cubicBezTo>
                  <a:pt x="3584811" y="1401646"/>
                  <a:pt x="3586612" y="1402017"/>
                  <a:pt x="3588411" y="1402017"/>
                </a:cubicBezTo>
                <a:cubicBezTo>
                  <a:pt x="3593298" y="1402017"/>
                  <a:pt x="3597991" y="1399292"/>
                  <a:pt x="3600112" y="1394709"/>
                </a:cubicBezTo>
                <a:cubicBezTo>
                  <a:pt x="3603070" y="1388516"/>
                  <a:pt x="3600240" y="1381146"/>
                  <a:pt x="3593748" y="1378359"/>
                </a:cubicBezTo>
                <a:cubicBezTo>
                  <a:pt x="3590501" y="1376934"/>
                  <a:pt x="3586981" y="1376904"/>
                  <a:pt x="3583903" y="1378011"/>
                </a:cubicBezTo>
                <a:close/>
                <a:moveTo>
                  <a:pt x="3514882" y="1346154"/>
                </a:moveTo>
                <a:cubicBezTo>
                  <a:pt x="3511764" y="1347176"/>
                  <a:pt x="3509047" y="1349343"/>
                  <a:pt x="3507472" y="1352409"/>
                </a:cubicBezTo>
                <a:cubicBezTo>
                  <a:pt x="3504323" y="1358478"/>
                  <a:pt x="3506958" y="1365911"/>
                  <a:pt x="3513323" y="1369007"/>
                </a:cubicBezTo>
                <a:cubicBezTo>
                  <a:pt x="3515124" y="1369812"/>
                  <a:pt x="3517052" y="1370246"/>
                  <a:pt x="3518980" y="1370246"/>
                </a:cubicBezTo>
                <a:cubicBezTo>
                  <a:pt x="3523738" y="1370246"/>
                  <a:pt x="3528302" y="1367707"/>
                  <a:pt x="3530552" y="1363371"/>
                </a:cubicBezTo>
                <a:cubicBezTo>
                  <a:pt x="3533638" y="1357240"/>
                  <a:pt x="3531067" y="1349807"/>
                  <a:pt x="3524702" y="1346773"/>
                </a:cubicBezTo>
                <a:cubicBezTo>
                  <a:pt x="3521520" y="1345256"/>
                  <a:pt x="3518000" y="1345132"/>
                  <a:pt x="3514882" y="1346154"/>
                </a:cubicBezTo>
                <a:close/>
                <a:moveTo>
                  <a:pt x="3446865" y="1312168"/>
                </a:moveTo>
                <a:cubicBezTo>
                  <a:pt x="3443715" y="1313097"/>
                  <a:pt x="3440935" y="1315187"/>
                  <a:pt x="3439263" y="1318222"/>
                </a:cubicBezTo>
                <a:cubicBezTo>
                  <a:pt x="3435920" y="1324230"/>
                  <a:pt x="3438298" y="1331786"/>
                  <a:pt x="3444598" y="1334944"/>
                </a:cubicBezTo>
                <a:cubicBezTo>
                  <a:pt x="3446528" y="1335935"/>
                  <a:pt x="3448584" y="1336430"/>
                  <a:pt x="3450578" y="1336430"/>
                </a:cubicBezTo>
                <a:cubicBezTo>
                  <a:pt x="3455206" y="1336430"/>
                  <a:pt x="3459643" y="1334015"/>
                  <a:pt x="3461957" y="1329865"/>
                </a:cubicBezTo>
                <a:cubicBezTo>
                  <a:pt x="3465300" y="1323858"/>
                  <a:pt x="3462922" y="1316302"/>
                  <a:pt x="3456685" y="1313082"/>
                </a:cubicBezTo>
                <a:cubicBezTo>
                  <a:pt x="3453535" y="1311472"/>
                  <a:pt x="3450015" y="1311239"/>
                  <a:pt x="3446865" y="1312168"/>
                </a:cubicBezTo>
                <a:close/>
                <a:moveTo>
                  <a:pt x="3379997" y="1276255"/>
                </a:moveTo>
                <a:cubicBezTo>
                  <a:pt x="3376823" y="1277083"/>
                  <a:pt x="3373978" y="1279081"/>
                  <a:pt x="3372210" y="1282053"/>
                </a:cubicBezTo>
                <a:cubicBezTo>
                  <a:pt x="3368675" y="1287999"/>
                  <a:pt x="3370797" y="1295555"/>
                  <a:pt x="3376968" y="1298960"/>
                </a:cubicBezTo>
                <a:cubicBezTo>
                  <a:pt x="3378961" y="1300076"/>
                  <a:pt x="3381146" y="1300633"/>
                  <a:pt x="3383333" y="1300633"/>
                </a:cubicBezTo>
                <a:cubicBezTo>
                  <a:pt x="3387833" y="1300633"/>
                  <a:pt x="3392140" y="1298342"/>
                  <a:pt x="3394520" y="1294378"/>
                </a:cubicBezTo>
                <a:cubicBezTo>
                  <a:pt x="3398054" y="1288432"/>
                  <a:pt x="3395869" y="1280876"/>
                  <a:pt x="3389761" y="1277470"/>
                </a:cubicBezTo>
                <a:cubicBezTo>
                  <a:pt x="3386675" y="1275767"/>
                  <a:pt x="3383172" y="1275427"/>
                  <a:pt x="3379997" y="1276255"/>
                </a:cubicBezTo>
                <a:close/>
                <a:moveTo>
                  <a:pt x="3314159" y="1238476"/>
                </a:moveTo>
                <a:cubicBezTo>
                  <a:pt x="3310960" y="1239211"/>
                  <a:pt x="3308051" y="1241116"/>
                  <a:pt x="3306187" y="1244027"/>
                </a:cubicBezTo>
                <a:cubicBezTo>
                  <a:pt x="3302522" y="1249910"/>
                  <a:pt x="3304452" y="1257528"/>
                  <a:pt x="3310494" y="1261058"/>
                </a:cubicBezTo>
                <a:cubicBezTo>
                  <a:pt x="3312552" y="1262296"/>
                  <a:pt x="3314866" y="1262916"/>
                  <a:pt x="3317181" y="1262916"/>
                </a:cubicBezTo>
                <a:cubicBezTo>
                  <a:pt x="3321488" y="1262916"/>
                  <a:pt x="3325730" y="1260810"/>
                  <a:pt x="3328174" y="1256970"/>
                </a:cubicBezTo>
                <a:cubicBezTo>
                  <a:pt x="3331838" y="1251148"/>
                  <a:pt x="3329974" y="1243530"/>
                  <a:pt x="3323866" y="1239939"/>
                </a:cubicBezTo>
                <a:cubicBezTo>
                  <a:pt x="3320844" y="1238174"/>
                  <a:pt x="3317357" y="1237740"/>
                  <a:pt x="3314159" y="1238476"/>
                </a:cubicBezTo>
                <a:close/>
                <a:moveTo>
                  <a:pt x="3249485" y="1198885"/>
                </a:moveTo>
                <a:cubicBezTo>
                  <a:pt x="3246270" y="1199543"/>
                  <a:pt x="3243313" y="1201386"/>
                  <a:pt x="3241384" y="1204266"/>
                </a:cubicBezTo>
                <a:cubicBezTo>
                  <a:pt x="3237463" y="1209963"/>
                  <a:pt x="3239199" y="1217705"/>
                  <a:pt x="3245114" y="1221421"/>
                </a:cubicBezTo>
                <a:lnTo>
                  <a:pt x="3245178" y="1221421"/>
                </a:lnTo>
                <a:cubicBezTo>
                  <a:pt x="3247300" y="1222722"/>
                  <a:pt x="3249742" y="1223403"/>
                  <a:pt x="3252121" y="1223403"/>
                </a:cubicBezTo>
                <a:cubicBezTo>
                  <a:pt x="3256364" y="1223403"/>
                  <a:pt x="3260478" y="1221421"/>
                  <a:pt x="3262920" y="1217766"/>
                </a:cubicBezTo>
                <a:cubicBezTo>
                  <a:pt x="3266779" y="1212007"/>
                  <a:pt x="3265107" y="1204327"/>
                  <a:pt x="3259128" y="1200611"/>
                </a:cubicBezTo>
                <a:cubicBezTo>
                  <a:pt x="3256171" y="1198754"/>
                  <a:pt x="3252699" y="1198227"/>
                  <a:pt x="3249485" y="1198885"/>
                </a:cubicBezTo>
                <a:close/>
                <a:moveTo>
                  <a:pt x="3186105" y="1157800"/>
                </a:moveTo>
                <a:cubicBezTo>
                  <a:pt x="3182866" y="1158373"/>
                  <a:pt x="3179861" y="1160138"/>
                  <a:pt x="3177868" y="1162956"/>
                </a:cubicBezTo>
                <a:cubicBezTo>
                  <a:pt x="3173818" y="1168592"/>
                  <a:pt x="3175297" y="1176334"/>
                  <a:pt x="3181146" y="1180236"/>
                </a:cubicBezTo>
                <a:cubicBezTo>
                  <a:pt x="3183396" y="1181660"/>
                  <a:pt x="3185904" y="1182403"/>
                  <a:pt x="3188412" y="1182403"/>
                </a:cubicBezTo>
                <a:cubicBezTo>
                  <a:pt x="3192526" y="1182403"/>
                  <a:pt x="3196576" y="1180483"/>
                  <a:pt x="3199083" y="1177015"/>
                </a:cubicBezTo>
                <a:cubicBezTo>
                  <a:pt x="3203069" y="1171379"/>
                  <a:pt x="3201590" y="1163637"/>
                  <a:pt x="3195740" y="1159797"/>
                </a:cubicBezTo>
                <a:cubicBezTo>
                  <a:pt x="3192815" y="1157847"/>
                  <a:pt x="3189343" y="1157227"/>
                  <a:pt x="3186105" y="1157800"/>
                </a:cubicBezTo>
                <a:close/>
                <a:moveTo>
                  <a:pt x="3123721" y="1115167"/>
                </a:moveTo>
                <a:cubicBezTo>
                  <a:pt x="3120475" y="1115670"/>
                  <a:pt x="3117437" y="1117373"/>
                  <a:pt x="3115380" y="1120160"/>
                </a:cubicBezTo>
                <a:cubicBezTo>
                  <a:pt x="3111201" y="1125672"/>
                  <a:pt x="3112487" y="1133414"/>
                  <a:pt x="3118209" y="1137440"/>
                </a:cubicBezTo>
                <a:cubicBezTo>
                  <a:pt x="3120523" y="1139050"/>
                  <a:pt x="3123158" y="1139794"/>
                  <a:pt x="3125730" y="1139794"/>
                </a:cubicBezTo>
                <a:cubicBezTo>
                  <a:pt x="3129716" y="1139794"/>
                  <a:pt x="3133638" y="1137998"/>
                  <a:pt x="3136209" y="1134653"/>
                </a:cubicBezTo>
                <a:cubicBezTo>
                  <a:pt x="3140324" y="1129141"/>
                  <a:pt x="3139038" y="1121399"/>
                  <a:pt x="3133317" y="1117373"/>
                </a:cubicBezTo>
                <a:cubicBezTo>
                  <a:pt x="3130424" y="1115361"/>
                  <a:pt x="3126968" y="1114664"/>
                  <a:pt x="3123721" y="1115167"/>
                </a:cubicBezTo>
                <a:close/>
                <a:moveTo>
                  <a:pt x="3062350" y="1071040"/>
                </a:moveTo>
                <a:cubicBezTo>
                  <a:pt x="3059096" y="1071466"/>
                  <a:pt x="3056010" y="1073092"/>
                  <a:pt x="3053856" y="1075816"/>
                </a:cubicBezTo>
                <a:cubicBezTo>
                  <a:pt x="3049549" y="1081267"/>
                  <a:pt x="3050642" y="1089008"/>
                  <a:pt x="3056300" y="1093158"/>
                </a:cubicBezTo>
                <a:cubicBezTo>
                  <a:pt x="3058614" y="1094892"/>
                  <a:pt x="3061378" y="1095697"/>
                  <a:pt x="3064078" y="1095697"/>
                </a:cubicBezTo>
                <a:cubicBezTo>
                  <a:pt x="3067936" y="1095697"/>
                  <a:pt x="3071792" y="1094024"/>
                  <a:pt x="3074300" y="1090804"/>
                </a:cubicBezTo>
                <a:cubicBezTo>
                  <a:pt x="3078607" y="1085355"/>
                  <a:pt x="3077514" y="1077612"/>
                  <a:pt x="3071856" y="1073463"/>
                </a:cubicBezTo>
                <a:cubicBezTo>
                  <a:pt x="3069028" y="1071389"/>
                  <a:pt x="3065605" y="1070615"/>
                  <a:pt x="3062350" y="1071040"/>
                </a:cubicBezTo>
                <a:close/>
                <a:moveTo>
                  <a:pt x="3001927" y="1025558"/>
                </a:moveTo>
                <a:cubicBezTo>
                  <a:pt x="2998648" y="1025914"/>
                  <a:pt x="2995514" y="1027478"/>
                  <a:pt x="2993296" y="1030172"/>
                </a:cubicBezTo>
                <a:cubicBezTo>
                  <a:pt x="2988925" y="1035498"/>
                  <a:pt x="2989826" y="1043302"/>
                  <a:pt x="2995418" y="1047575"/>
                </a:cubicBezTo>
                <a:cubicBezTo>
                  <a:pt x="2997732" y="1049371"/>
                  <a:pt x="3000561" y="1050238"/>
                  <a:pt x="3003390" y="1050238"/>
                </a:cubicBezTo>
                <a:cubicBezTo>
                  <a:pt x="3007184" y="1050238"/>
                  <a:pt x="3010912" y="1048628"/>
                  <a:pt x="3013483" y="1045531"/>
                </a:cubicBezTo>
                <a:cubicBezTo>
                  <a:pt x="3017855" y="1040205"/>
                  <a:pt x="3016955" y="1032402"/>
                  <a:pt x="3011426" y="1028191"/>
                </a:cubicBezTo>
                <a:cubicBezTo>
                  <a:pt x="3008630" y="1026053"/>
                  <a:pt x="3005206" y="1025202"/>
                  <a:pt x="3001927" y="1025558"/>
                </a:cubicBezTo>
                <a:close/>
                <a:moveTo>
                  <a:pt x="2942437" y="978799"/>
                </a:moveTo>
                <a:cubicBezTo>
                  <a:pt x="2939166" y="979093"/>
                  <a:pt x="2936016" y="980595"/>
                  <a:pt x="2933766" y="983226"/>
                </a:cubicBezTo>
                <a:cubicBezTo>
                  <a:pt x="2929202" y="988491"/>
                  <a:pt x="2929974" y="996295"/>
                  <a:pt x="2935437" y="1000692"/>
                </a:cubicBezTo>
                <a:cubicBezTo>
                  <a:pt x="2937816" y="1002612"/>
                  <a:pt x="2940774" y="1003541"/>
                  <a:pt x="2943666" y="1003541"/>
                </a:cubicBezTo>
                <a:cubicBezTo>
                  <a:pt x="2947331" y="1003541"/>
                  <a:pt x="2950996" y="1001992"/>
                  <a:pt x="2953566" y="999020"/>
                </a:cubicBezTo>
                <a:cubicBezTo>
                  <a:pt x="2958067" y="993756"/>
                  <a:pt x="2957296" y="985952"/>
                  <a:pt x="2951832" y="981617"/>
                </a:cubicBezTo>
                <a:cubicBezTo>
                  <a:pt x="2949099" y="979418"/>
                  <a:pt x="2945707" y="978505"/>
                  <a:pt x="2942437" y="978799"/>
                </a:cubicBezTo>
                <a:close/>
                <a:moveTo>
                  <a:pt x="2883871" y="930956"/>
                </a:moveTo>
                <a:cubicBezTo>
                  <a:pt x="2880584" y="931188"/>
                  <a:pt x="2877386" y="932628"/>
                  <a:pt x="2875072" y="935229"/>
                </a:cubicBezTo>
                <a:cubicBezTo>
                  <a:pt x="2870443" y="940370"/>
                  <a:pt x="2871021" y="948235"/>
                  <a:pt x="2876421" y="952694"/>
                </a:cubicBezTo>
                <a:cubicBezTo>
                  <a:pt x="2878864" y="954676"/>
                  <a:pt x="2881821" y="955667"/>
                  <a:pt x="2884778" y="955667"/>
                </a:cubicBezTo>
                <a:cubicBezTo>
                  <a:pt x="2888442" y="955667"/>
                  <a:pt x="2892044" y="954242"/>
                  <a:pt x="2894551" y="951393"/>
                </a:cubicBezTo>
                <a:cubicBezTo>
                  <a:pt x="2899179" y="946191"/>
                  <a:pt x="2898601" y="938387"/>
                  <a:pt x="2893201" y="933928"/>
                </a:cubicBezTo>
                <a:cubicBezTo>
                  <a:pt x="2890533" y="931699"/>
                  <a:pt x="2887158" y="930723"/>
                  <a:pt x="2883871" y="930956"/>
                </a:cubicBezTo>
                <a:close/>
                <a:moveTo>
                  <a:pt x="2826124" y="882036"/>
                </a:moveTo>
                <a:cubicBezTo>
                  <a:pt x="2822837" y="882214"/>
                  <a:pt x="2819623" y="883608"/>
                  <a:pt x="2817276" y="886178"/>
                </a:cubicBezTo>
                <a:cubicBezTo>
                  <a:pt x="2812519" y="891257"/>
                  <a:pt x="2813033" y="899122"/>
                  <a:pt x="2818305" y="903643"/>
                </a:cubicBezTo>
                <a:cubicBezTo>
                  <a:pt x="2820748" y="905748"/>
                  <a:pt x="2823834" y="906801"/>
                  <a:pt x="2826855" y="906801"/>
                </a:cubicBezTo>
                <a:cubicBezTo>
                  <a:pt x="2830391" y="906801"/>
                  <a:pt x="2833927" y="905377"/>
                  <a:pt x="2836498" y="902652"/>
                </a:cubicBezTo>
                <a:cubicBezTo>
                  <a:pt x="2841192" y="897574"/>
                  <a:pt x="2840742" y="889708"/>
                  <a:pt x="2835406" y="885187"/>
                </a:cubicBezTo>
                <a:cubicBezTo>
                  <a:pt x="2832770" y="882895"/>
                  <a:pt x="2829411" y="881858"/>
                  <a:pt x="2826124" y="882036"/>
                </a:cubicBezTo>
                <a:close/>
                <a:moveTo>
                  <a:pt x="2778446" y="835455"/>
                </a:moveTo>
                <a:cubicBezTo>
                  <a:pt x="2773239" y="830872"/>
                  <a:pt x="2765075" y="831181"/>
                  <a:pt x="2760252" y="836198"/>
                </a:cubicBezTo>
                <a:cubicBezTo>
                  <a:pt x="2755496" y="841276"/>
                  <a:pt x="2755817" y="849080"/>
                  <a:pt x="2761024" y="853725"/>
                </a:cubicBezTo>
                <a:cubicBezTo>
                  <a:pt x="2763531" y="855893"/>
                  <a:pt x="2766618" y="857007"/>
                  <a:pt x="2769767" y="857007"/>
                </a:cubicBezTo>
                <a:cubicBezTo>
                  <a:pt x="2773239" y="857007"/>
                  <a:pt x="2776647" y="855646"/>
                  <a:pt x="2779217" y="852982"/>
                </a:cubicBezTo>
                <a:cubicBezTo>
                  <a:pt x="2784040" y="847965"/>
                  <a:pt x="2783654" y="840100"/>
                  <a:pt x="2778446" y="835455"/>
                </a:cubicBezTo>
                <a:close/>
                <a:moveTo>
                  <a:pt x="2722194" y="784980"/>
                </a:moveTo>
                <a:cubicBezTo>
                  <a:pt x="2717052" y="780272"/>
                  <a:pt x="2708952" y="780459"/>
                  <a:pt x="2704065" y="785475"/>
                </a:cubicBezTo>
                <a:cubicBezTo>
                  <a:pt x="2699179" y="790429"/>
                  <a:pt x="2699372" y="798233"/>
                  <a:pt x="2704579" y="802940"/>
                </a:cubicBezTo>
                <a:cubicBezTo>
                  <a:pt x="2707022" y="805232"/>
                  <a:pt x="2710237" y="806346"/>
                  <a:pt x="2713386" y="806346"/>
                </a:cubicBezTo>
                <a:cubicBezTo>
                  <a:pt x="2716794" y="806346"/>
                  <a:pt x="2720202" y="805045"/>
                  <a:pt x="2722709" y="802445"/>
                </a:cubicBezTo>
                <a:cubicBezTo>
                  <a:pt x="2727594" y="797490"/>
                  <a:pt x="2727402" y="789686"/>
                  <a:pt x="2722194" y="784980"/>
                </a:cubicBezTo>
                <a:close/>
                <a:moveTo>
                  <a:pt x="2666713" y="733699"/>
                </a:moveTo>
                <a:cubicBezTo>
                  <a:pt x="2661571" y="728930"/>
                  <a:pt x="2653470" y="729054"/>
                  <a:pt x="2648520" y="733946"/>
                </a:cubicBezTo>
                <a:cubicBezTo>
                  <a:pt x="2643570" y="738902"/>
                  <a:pt x="2643698" y="746705"/>
                  <a:pt x="2648777" y="751474"/>
                </a:cubicBezTo>
                <a:cubicBezTo>
                  <a:pt x="2651284" y="753827"/>
                  <a:pt x="2654499" y="754942"/>
                  <a:pt x="2657714" y="754942"/>
                </a:cubicBezTo>
                <a:cubicBezTo>
                  <a:pt x="2661120" y="754942"/>
                  <a:pt x="2664463" y="753703"/>
                  <a:pt x="2666970" y="751226"/>
                </a:cubicBezTo>
                <a:cubicBezTo>
                  <a:pt x="2671921" y="746272"/>
                  <a:pt x="2671793" y="738468"/>
                  <a:pt x="2666713" y="733699"/>
                </a:cubicBezTo>
                <a:close/>
                <a:moveTo>
                  <a:pt x="2593618" y="681861"/>
                </a:moveTo>
                <a:cubicBezTo>
                  <a:pt x="2588604" y="686692"/>
                  <a:pt x="2588668" y="694557"/>
                  <a:pt x="2593683" y="699388"/>
                </a:cubicBezTo>
                <a:lnTo>
                  <a:pt x="2593618" y="699450"/>
                </a:lnTo>
                <a:cubicBezTo>
                  <a:pt x="2596125" y="701803"/>
                  <a:pt x="2599404" y="703043"/>
                  <a:pt x="2602683" y="703043"/>
                </a:cubicBezTo>
                <a:cubicBezTo>
                  <a:pt x="2605962" y="703043"/>
                  <a:pt x="2609304" y="701803"/>
                  <a:pt x="2611812" y="699388"/>
                </a:cubicBezTo>
                <a:cubicBezTo>
                  <a:pt x="2616825" y="694495"/>
                  <a:pt x="2616825" y="686692"/>
                  <a:pt x="2611812" y="681861"/>
                </a:cubicBezTo>
                <a:cubicBezTo>
                  <a:pt x="2606733" y="676969"/>
                  <a:pt x="2598632" y="677030"/>
                  <a:pt x="2593618" y="681861"/>
                </a:cubicBezTo>
                <a:close/>
                <a:moveTo>
                  <a:pt x="2539295" y="629218"/>
                </a:moveTo>
                <a:cubicBezTo>
                  <a:pt x="2534216" y="634049"/>
                  <a:pt x="2534152" y="641852"/>
                  <a:pt x="2539166" y="646745"/>
                </a:cubicBezTo>
                <a:cubicBezTo>
                  <a:pt x="2541673" y="649161"/>
                  <a:pt x="2545016" y="650400"/>
                  <a:pt x="2548296" y="650400"/>
                </a:cubicBezTo>
                <a:cubicBezTo>
                  <a:pt x="2551574" y="650400"/>
                  <a:pt x="2554853" y="649222"/>
                  <a:pt x="2557359" y="646807"/>
                </a:cubicBezTo>
                <a:cubicBezTo>
                  <a:pt x="2562374" y="642039"/>
                  <a:pt x="2562438" y="634173"/>
                  <a:pt x="2557488" y="629280"/>
                </a:cubicBezTo>
                <a:cubicBezTo>
                  <a:pt x="2552474" y="624449"/>
                  <a:pt x="2544310" y="624387"/>
                  <a:pt x="2539295" y="629218"/>
                </a:cubicBezTo>
                <a:close/>
                <a:moveTo>
                  <a:pt x="2485422" y="576079"/>
                </a:moveTo>
                <a:cubicBezTo>
                  <a:pt x="2480342" y="580910"/>
                  <a:pt x="2480214" y="588714"/>
                  <a:pt x="2485164" y="593607"/>
                </a:cubicBezTo>
                <a:cubicBezTo>
                  <a:pt x="2487672" y="596146"/>
                  <a:pt x="2491014" y="597385"/>
                  <a:pt x="2494422" y="597385"/>
                </a:cubicBezTo>
                <a:cubicBezTo>
                  <a:pt x="2497637" y="597385"/>
                  <a:pt x="2500850" y="596208"/>
                  <a:pt x="2503358" y="593854"/>
                </a:cubicBezTo>
                <a:cubicBezTo>
                  <a:pt x="2508436" y="589086"/>
                  <a:pt x="2508564" y="581282"/>
                  <a:pt x="2503615" y="576389"/>
                </a:cubicBezTo>
                <a:cubicBezTo>
                  <a:pt x="2498666" y="571435"/>
                  <a:pt x="2490565" y="571311"/>
                  <a:pt x="2485422" y="576079"/>
                </a:cubicBezTo>
                <a:close/>
                <a:moveTo>
                  <a:pt x="2432062" y="522632"/>
                </a:moveTo>
                <a:cubicBezTo>
                  <a:pt x="2426920" y="527401"/>
                  <a:pt x="2426726" y="535204"/>
                  <a:pt x="2431612" y="540158"/>
                </a:cubicBezTo>
                <a:cubicBezTo>
                  <a:pt x="2434184" y="542698"/>
                  <a:pt x="2437528" y="543998"/>
                  <a:pt x="2440934" y="543998"/>
                </a:cubicBezTo>
                <a:cubicBezTo>
                  <a:pt x="2444148" y="543998"/>
                  <a:pt x="2447298" y="542822"/>
                  <a:pt x="2449806" y="540530"/>
                </a:cubicBezTo>
                <a:cubicBezTo>
                  <a:pt x="2454948" y="535823"/>
                  <a:pt x="2455142" y="527958"/>
                  <a:pt x="2450191" y="523003"/>
                </a:cubicBezTo>
                <a:cubicBezTo>
                  <a:pt x="2445306" y="518110"/>
                  <a:pt x="2437141" y="517925"/>
                  <a:pt x="2432062" y="522632"/>
                </a:cubicBezTo>
                <a:close/>
                <a:moveTo>
                  <a:pt x="2378960" y="468874"/>
                </a:moveTo>
                <a:cubicBezTo>
                  <a:pt x="2373817" y="473580"/>
                  <a:pt x="2373624" y="481446"/>
                  <a:pt x="2378510" y="486401"/>
                </a:cubicBezTo>
                <a:cubicBezTo>
                  <a:pt x="2381018" y="489002"/>
                  <a:pt x="2384426" y="490302"/>
                  <a:pt x="2387832" y="490302"/>
                </a:cubicBezTo>
                <a:cubicBezTo>
                  <a:pt x="2390983" y="490302"/>
                  <a:pt x="2394197" y="489126"/>
                  <a:pt x="2396704" y="486897"/>
                </a:cubicBezTo>
                <a:cubicBezTo>
                  <a:pt x="2401847" y="482189"/>
                  <a:pt x="2402040" y="474324"/>
                  <a:pt x="2397154" y="469369"/>
                </a:cubicBezTo>
                <a:cubicBezTo>
                  <a:pt x="2392268" y="464415"/>
                  <a:pt x="2384168" y="464167"/>
                  <a:pt x="2378960" y="468874"/>
                </a:cubicBezTo>
                <a:close/>
                <a:moveTo>
                  <a:pt x="2326244" y="414930"/>
                </a:moveTo>
                <a:cubicBezTo>
                  <a:pt x="2321038" y="419638"/>
                  <a:pt x="2320780" y="427441"/>
                  <a:pt x="2325666" y="432457"/>
                </a:cubicBezTo>
                <a:cubicBezTo>
                  <a:pt x="2328173" y="435059"/>
                  <a:pt x="2331580" y="436360"/>
                  <a:pt x="2335052" y="436360"/>
                </a:cubicBezTo>
                <a:cubicBezTo>
                  <a:pt x="2338202" y="436360"/>
                  <a:pt x="2341352" y="435244"/>
                  <a:pt x="2343859" y="433015"/>
                </a:cubicBezTo>
                <a:cubicBezTo>
                  <a:pt x="2349003" y="428307"/>
                  <a:pt x="2349259" y="420442"/>
                  <a:pt x="2344374" y="415488"/>
                </a:cubicBezTo>
                <a:cubicBezTo>
                  <a:pt x="2339552" y="410471"/>
                  <a:pt x="2331388" y="410224"/>
                  <a:pt x="2326244" y="414930"/>
                </a:cubicBezTo>
                <a:close/>
                <a:moveTo>
                  <a:pt x="2273657" y="360801"/>
                </a:moveTo>
                <a:cubicBezTo>
                  <a:pt x="2268449" y="365508"/>
                  <a:pt x="2268192" y="373312"/>
                  <a:pt x="2273077" y="378328"/>
                </a:cubicBezTo>
                <a:lnTo>
                  <a:pt x="2273013" y="378328"/>
                </a:lnTo>
                <a:cubicBezTo>
                  <a:pt x="2275586" y="380930"/>
                  <a:pt x="2278992" y="382292"/>
                  <a:pt x="2282464" y="382292"/>
                </a:cubicBezTo>
                <a:cubicBezTo>
                  <a:pt x="2285615" y="382292"/>
                  <a:pt x="2288764" y="381177"/>
                  <a:pt x="2291208" y="378947"/>
                </a:cubicBezTo>
                <a:cubicBezTo>
                  <a:pt x="2296414" y="374240"/>
                  <a:pt x="2296672" y="366437"/>
                  <a:pt x="2291850" y="361421"/>
                </a:cubicBezTo>
                <a:cubicBezTo>
                  <a:pt x="2286964" y="356403"/>
                  <a:pt x="2278864" y="356156"/>
                  <a:pt x="2273657" y="360801"/>
                </a:cubicBezTo>
                <a:close/>
                <a:moveTo>
                  <a:pt x="2230511" y="303335"/>
                </a:moveTo>
                <a:cubicBezTo>
                  <a:pt x="2227224" y="303219"/>
                  <a:pt x="2223898" y="304318"/>
                  <a:pt x="2221326" y="306672"/>
                </a:cubicBezTo>
                <a:cubicBezTo>
                  <a:pt x="2216118" y="311317"/>
                  <a:pt x="2215798" y="319182"/>
                  <a:pt x="2220619" y="324199"/>
                </a:cubicBezTo>
                <a:lnTo>
                  <a:pt x="2220683" y="324199"/>
                </a:lnTo>
                <a:cubicBezTo>
                  <a:pt x="2223191" y="326799"/>
                  <a:pt x="2226598" y="328100"/>
                  <a:pt x="2230070" y="328100"/>
                </a:cubicBezTo>
                <a:cubicBezTo>
                  <a:pt x="2233220" y="328100"/>
                  <a:pt x="2236369" y="326986"/>
                  <a:pt x="2238812" y="324756"/>
                </a:cubicBezTo>
                <a:cubicBezTo>
                  <a:pt x="2244019" y="320111"/>
                  <a:pt x="2244341" y="312245"/>
                  <a:pt x="2239456" y="307291"/>
                </a:cubicBezTo>
                <a:cubicBezTo>
                  <a:pt x="2237045" y="304783"/>
                  <a:pt x="2233798" y="303451"/>
                  <a:pt x="2230511" y="303335"/>
                </a:cubicBezTo>
                <a:close/>
                <a:moveTo>
                  <a:pt x="2168867" y="252480"/>
                </a:moveTo>
                <a:cubicBezTo>
                  <a:pt x="2163660" y="257188"/>
                  <a:pt x="2163403" y="264991"/>
                  <a:pt x="2168224" y="270007"/>
                </a:cubicBezTo>
                <a:cubicBezTo>
                  <a:pt x="2170732" y="272609"/>
                  <a:pt x="2174202" y="273971"/>
                  <a:pt x="2177610" y="273971"/>
                </a:cubicBezTo>
                <a:cubicBezTo>
                  <a:pt x="2180760" y="273971"/>
                  <a:pt x="2183910" y="272856"/>
                  <a:pt x="2186418" y="270626"/>
                </a:cubicBezTo>
                <a:cubicBezTo>
                  <a:pt x="2191561" y="265982"/>
                  <a:pt x="2191882" y="258116"/>
                  <a:pt x="2187061" y="253100"/>
                </a:cubicBezTo>
                <a:lnTo>
                  <a:pt x="2186996" y="253100"/>
                </a:lnTo>
                <a:cubicBezTo>
                  <a:pt x="2182174" y="248145"/>
                  <a:pt x="2174074" y="247836"/>
                  <a:pt x="2168867" y="252480"/>
                </a:cubicBezTo>
                <a:close/>
                <a:moveTo>
                  <a:pt x="2116472" y="198413"/>
                </a:moveTo>
                <a:cubicBezTo>
                  <a:pt x="2111266" y="203119"/>
                  <a:pt x="2111008" y="210923"/>
                  <a:pt x="2115829" y="215940"/>
                </a:cubicBezTo>
                <a:cubicBezTo>
                  <a:pt x="2118337" y="218541"/>
                  <a:pt x="2121808" y="219841"/>
                  <a:pt x="2125216" y="219841"/>
                </a:cubicBezTo>
                <a:cubicBezTo>
                  <a:pt x="2128365" y="219841"/>
                  <a:pt x="2131515" y="218727"/>
                  <a:pt x="2134023" y="216497"/>
                </a:cubicBezTo>
                <a:cubicBezTo>
                  <a:pt x="2139166" y="211853"/>
                  <a:pt x="2139487" y="203987"/>
                  <a:pt x="2134602" y="199032"/>
                </a:cubicBezTo>
                <a:cubicBezTo>
                  <a:pt x="2129780" y="194015"/>
                  <a:pt x="2121615" y="193768"/>
                  <a:pt x="2116472" y="198413"/>
                </a:cubicBezTo>
                <a:close/>
                <a:moveTo>
                  <a:pt x="2063948" y="144531"/>
                </a:moveTo>
                <a:cubicBezTo>
                  <a:pt x="2058741" y="149176"/>
                  <a:pt x="2058549" y="157041"/>
                  <a:pt x="2063370" y="161996"/>
                </a:cubicBezTo>
                <a:cubicBezTo>
                  <a:pt x="2065942" y="164598"/>
                  <a:pt x="2069350" y="165898"/>
                  <a:pt x="2072756" y="165898"/>
                </a:cubicBezTo>
                <a:cubicBezTo>
                  <a:pt x="2075907" y="165898"/>
                  <a:pt x="2079057" y="164783"/>
                  <a:pt x="2081565" y="162554"/>
                </a:cubicBezTo>
                <a:cubicBezTo>
                  <a:pt x="2086706" y="157847"/>
                  <a:pt x="2086964" y="150043"/>
                  <a:pt x="2082142" y="145027"/>
                </a:cubicBezTo>
                <a:cubicBezTo>
                  <a:pt x="2077256" y="140072"/>
                  <a:pt x="2069092" y="139824"/>
                  <a:pt x="2063948" y="144531"/>
                </a:cubicBezTo>
                <a:close/>
                <a:moveTo>
                  <a:pt x="2011233" y="90835"/>
                </a:moveTo>
                <a:cubicBezTo>
                  <a:pt x="2006089" y="95542"/>
                  <a:pt x="2005897" y="103346"/>
                  <a:pt x="2010783" y="108363"/>
                </a:cubicBezTo>
                <a:cubicBezTo>
                  <a:pt x="2013290" y="110902"/>
                  <a:pt x="2016697" y="112203"/>
                  <a:pt x="2020104" y="112203"/>
                </a:cubicBezTo>
                <a:cubicBezTo>
                  <a:pt x="2023254" y="112203"/>
                  <a:pt x="2026469" y="111025"/>
                  <a:pt x="2028976" y="108796"/>
                </a:cubicBezTo>
                <a:cubicBezTo>
                  <a:pt x="2034055" y="104089"/>
                  <a:pt x="2034311" y="96224"/>
                  <a:pt x="2029426" y="91269"/>
                </a:cubicBezTo>
                <a:cubicBezTo>
                  <a:pt x="2024541" y="86314"/>
                  <a:pt x="2016376" y="86129"/>
                  <a:pt x="2011233" y="90835"/>
                </a:cubicBezTo>
                <a:close/>
                <a:moveTo>
                  <a:pt x="1958066" y="37201"/>
                </a:moveTo>
                <a:cubicBezTo>
                  <a:pt x="1952924" y="41970"/>
                  <a:pt x="1952796" y="49773"/>
                  <a:pt x="1957681" y="54729"/>
                </a:cubicBezTo>
                <a:cubicBezTo>
                  <a:pt x="1960252" y="57268"/>
                  <a:pt x="1963595" y="58506"/>
                  <a:pt x="1967003" y="58506"/>
                </a:cubicBezTo>
                <a:cubicBezTo>
                  <a:pt x="1970152" y="58506"/>
                  <a:pt x="1973367" y="57391"/>
                  <a:pt x="1975874" y="55100"/>
                </a:cubicBezTo>
                <a:cubicBezTo>
                  <a:pt x="1981018" y="50331"/>
                  <a:pt x="1981146" y="42528"/>
                  <a:pt x="1976261" y="37572"/>
                </a:cubicBezTo>
                <a:cubicBezTo>
                  <a:pt x="1971310" y="32618"/>
                  <a:pt x="1963209" y="32495"/>
                  <a:pt x="1958066" y="37201"/>
                </a:cubicBezTo>
                <a:close/>
                <a:moveTo>
                  <a:pt x="0" y="0"/>
                </a:moveTo>
                <a:lnTo>
                  <a:pt x="1904279" y="0"/>
                </a:lnTo>
                <a:lnTo>
                  <a:pt x="1904257" y="1466"/>
                </a:lnTo>
                <a:cubicBezTo>
                  <a:pt x="1906764" y="3943"/>
                  <a:pt x="1910107" y="5244"/>
                  <a:pt x="1913451" y="5244"/>
                </a:cubicBezTo>
                <a:cubicBezTo>
                  <a:pt x="1916730" y="5244"/>
                  <a:pt x="1919944" y="4067"/>
                  <a:pt x="1922451" y="1714"/>
                </a:cubicBezTo>
                <a:lnTo>
                  <a:pt x="1922476" y="0"/>
                </a:lnTo>
                <a:lnTo>
                  <a:pt x="3712874" y="0"/>
                </a:lnTo>
                <a:lnTo>
                  <a:pt x="3712874" y="2840038"/>
                </a:lnTo>
                <a:lnTo>
                  <a:pt x="0" y="28400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53B2CAB-AF3F-D67D-0476-EC339D4D05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43800" y="219075"/>
            <a:ext cx="3019425" cy="2840038"/>
          </a:xfrm>
          <a:custGeom>
            <a:avLst/>
            <a:gdLst>
              <a:gd name="connsiteX0" fmla="*/ 1766981 w 3019425"/>
              <a:gd name="connsiteY0" fmla="*/ 2786347 h 2840038"/>
              <a:gd name="connsiteX1" fmla="*/ 1758743 w 3019425"/>
              <a:gd name="connsiteY1" fmla="*/ 2791510 h 2840038"/>
              <a:gd name="connsiteX2" fmla="*/ 1762087 w 3019425"/>
              <a:gd name="connsiteY2" fmla="*/ 2808728 h 2840038"/>
              <a:gd name="connsiteX3" fmla="*/ 1769351 w 3019425"/>
              <a:gd name="connsiteY3" fmla="*/ 2810896 h 2840038"/>
              <a:gd name="connsiteX4" fmla="*/ 1779958 w 3019425"/>
              <a:gd name="connsiteY4" fmla="*/ 2805570 h 2840038"/>
              <a:gd name="connsiteX5" fmla="*/ 1776616 w 3019425"/>
              <a:gd name="connsiteY5" fmla="*/ 2788290 h 2840038"/>
              <a:gd name="connsiteX6" fmla="*/ 1766981 w 3019425"/>
              <a:gd name="connsiteY6" fmla="*/ 2786347 h 2840038"/>
              <a:gd name="connsiteX7" fmla="*/ 1702572 w 3019425"/>
              <a:gd name="connsiteY7" fmla="*/ 2745409 h 2840038"/>
              <a:gd name="connsiteX8" fmla="*/ 1694520 w 3019425"/>
              <a:gd name="connsiteY8" fmla="*/ 2750820 h 2840038"/>
              <a:gd name="connsiteX9" fmla="*/ 1698376 w 3019425"/>
              <a:gd name="connsiteY9" fmla="*/ 2767915 h 2840038"/>
              <a:gd name="connsiteX10" fmla="*/ 1705320 w 3019425"/>
              <a:gd name="connsiteY10" fmla="*/ 2769896 h 2840038"/>
              <a:gd name="connsiteX11" fmla="*/ 1716121 w 3019425"/>
              <a:gd name="connsiteY11" fmla="*/ 2764198 h 2840038"/>
              <a:gd name="connsiteX12" fmla="*/ 1712263 w 3019425"/>
              <a:gd name="connsiteY12" fmla="*/ 2747105 h 2840038"/>
              <a:gd name="connsiteX13" fmla="*/ 1702572 w 3019425"/>
              <a:gd name="connsiteY13" fmla="*/ 2745409 h 2840038"/>
              <a:gd name="connsiteX14" fmla="*/ 1636902 w 3019425"/>
              <a:gd name="connsiteY14" fmla="*/ 2706376 h 2840038"/>
              <a:gd name="connsiteX15" fmla="*/ 1629010 w 3019425"/>
              <a:gd name="connsiteY15" fmla="*/ 2711989 h 2840038"/>
              <a:gd name="connsiteX16" fmla="*/ 1633382 w 3019425"/>
              <a:gd name="connsiteY16" fmla="*/ 2729020 h 2840038"/>
              <a:gd name="connsiteX17" fmla="*/ 1640003 w 3019425"/>
              <a:gd name="connsiteY17" fmla="*/ 2730754 h 2840038"/>
              <a:gd name="connsiteX18" fmla="*/ 1651061 w 3019425"/>
              <a:gd name="connsiteY18" fmla="*/ 2724747 h 2840038"/>
              <a:gd name="connsiteX19" fmla="*/ 1646626 w 3019425"/>
              <a:gd name="connsiteY19" fmla="*/ 2707777 h 2840038"/>
              <a:gd name="connsiteX20" fmla="*/ 1636902 w 3019425"/>
              <a:gd name="connsiteY20" fmla="*/ 2706376 h 2840038"/>
              <a:gd name="connsiteX21" fmla="*/ 1570090 w 3019425"/>
              <a:gd name="connsiteY21" fmla="*/ 2669526 h 2840038"/>
              <a:gd name="connsiteX22" fmla="*/ 1562408 w 3019425"/>
              <a:gd name="connsiteY22" fmla="*/ 2675448 h 2840038"/>
              <a:gd name="connsiteX23" fmla="*/ 1567423 w 3019425"/>
              <a:gd name="connsiteY23" fmla="*/ 2692294 h 2840038"/>
              <a:gd name="connsiteX24" fmla="*/ 1573594 w 3019425"/>
              <a:gd name="connsiteY24" fmla="*/ 2693842 h 2840038"/>
              <a:gd name="connsiteX25" fmla="*/ 1584845 w 3019425"/>
              <a:gd name="connsiteY25" fmla="*/ 2687463 h 2840038"/>
              <a:gd name="connsiteX26" fmla="*/ 1579894 w 3019425"/>
              <a:gd name="connsiteY26" fmla="*/ 2670617 h 2840038"/>
              <a:gd name="connsiteX27" fmla="*/ 1570090 w 3019425"/>
              <a:gd name="connsiteY27" fmla="*/ 2669526 h 2840038"/>
              <a:gd name="connsiteX28" fmla="*/ 1501921 w 3019425"/>
              <a:gd name="connsiteY28" fmla="*/ 2634882 h 2840038"/>
              <a:gd name="connsiteX29" fmla="*/ 1494455 w 3019425"/>
              <a:gd name="connsiteY29" fmla="*/ 2641013 h 2840038"/>
              <a:gd name="connsiteX30" fmla="*/ 1500048 w 3019425"/>
              <a:gd name="connsiteY30" fmla="*/ 2657673 h 2840038"/>
              <a:gd name="connsiteX31" fmla="*/ 1505899 w 3019425"/>
              <a:gd name="connsiteY31" fmla="*/ 2659036 h 2840038"/>
              <a:gd name="connsiteX32" fmla="*/ 1517343 w 3019425"/>
              <a:gd name="connsiteY32" fmla="*/ 2652285 h 2840038"/>
              <a:gd name="connsiteX33" fmla="*/ 1511749 w 3019425"/>
              <a:gd name="connsiteY33" fmla="*/ 2635625 h 2840038"/>
              <a:gd name="connsiteX34" fmla="*/ 1501921 w 3019425"/>
              <a:gd name="connsiteY34" fmla="*/ 2634882 h 2840038"/>
              <a:gd name="connsiteX35" fmla="*/ 1432369 w 3019425"/>
              <a:gd name="connsiteY35" fmla="*/ 2602515 h 2840038"/>
              <a:gd name="connsiteX36" fmla="*/ 1425152 w 3019425"/>
              <a:gd name="connsiteY36" fmla="*/ 2608932 h 2840038"/>
              <a:gd name="connsiteX37" fmla="*/ 1431389 w 3019425"/>
              <a:gd name="connsiteY37" fmla="*/ 2625407 h 2840038"/>
              <a:gd name="connsiteX38" fmla="*/ 1436789 w 3019425"/>
              <a:gd name="connsiteY38" fmla="*/ 2626583 h 2840038"/>
              <a:gd name="connsiteX39" fmla="*/ 1448425 w 3019425"/>
              <a:gd name="connsiteY39" fmla="*/ 2619398 h 2840038"/>
              <a:gd name="connsiteX40" fmla="*/ 1442189 w 3019425"/>
              <a:gd name="connsiteY40" fmla="*/ 2602925 h 2840038"/>
              <a:gd name="connsiteX41" fmla="*/ 1432369 w 3019425"/>
              <a:gd name="connsiteY41" fmla="*/ 2602515 h 2840038"/>
              <a:gd name="connsiteX42" fmla="*/ 1361476 w 3019425"/>
              <a:gd name="connsiteY42" fmla="*/ 2572694 h 2840038"/>
              <a:gd name="connsiteX43" fmla="*/ 1354500 w 3019425"/>
              <a:gd name="connsiteY43" fmla="*/ 2579328 h 2840038"/>
              <a:gd name="connsiteX44" fmla="*/ 1361379 w 3019425"/>
              <a:gd name="connsiteY44" fmla="*/ 2595555 h 2840038"/>
              <a:gd name="connsiteX45" fmla="*/ 1366329 w 3019425"/>
              <a:gd name="connsiteY45" fmla="*/ 2596546 h 2840038"/>
              <a:gd name="connsiteX46" fmla="*/ 1378223 w 3019425"/>
              <a:gd name="connsiteY46" fmla="*/ 2588928 h 2840038"/>
              <a:gd name="connsiteX47" fmla="*/ 1371344 w 3019425"/>
              <a:gd name="connsiteY47" fmla="*/ 2572701 h 2840038"/>
              <a:gd name="connsiteX48" fmla="*/ 1361476 w 3019425"/>
              <a:gd name="connsiteY48" fmla="*/ 2572694 h 2840038"/>
              <a:gd name="connsiteX49" fmla="*/ 1299406 w 3019425"/>
              <a:gd name="connsiteY49" fmla="*/ 2545204 h 2840038"/>
              <a:gd name="connsiteX50" fmla="*/ 1282883 w 3019425"/>
              <a:gd name="connsiteY50" fmla="*/ 2552512 h 2840038"/>
              <a:gd name="connsiteX51" fmla="*/ 1290405 w 3019425"/>
              <a:gd name="connsiteY51" fmla="*/ 2568428 h 2840038"/>
              <a:gd name="connsiteX52" fmla="*/ 1294906 w 3019425"/>
              <a:gd name="connsiteY52" fmla="*/ 2569233 h 2840038"/>
              <a:gd name="connsiteX53" fmla="*/ 1306992 w 3019425"/>
              <a:gd name="connsiteY53" fmla="*/ 2561181 h 2840038"/>
              <a:gd name="connsiteX54" fmla="*/ 1299406 w 3019425"/>
              <a:gd name="connsiteY54" fmla="*/ 2545204 h 2840038"/>
              <a:gd name="connsiteX55" fmla="*/ 0 w 3019425"/>
              <a:gd name="connsiteY55" fmla="*/ 0 h 2840038"/>
              <a:gd name="connsiteX56" fmla="*/ 3019425 w 3019425"/>
              <a:gd name="connsiteY56" fmla="*/ 0 h 2840038"/>
              <a:gd name="connsiteX57" fmla="*/ 3019425 w 3019425"/>
              <a:gd name="connsiteY57" fmla="*/ 2840038 h 2840038"/>
              <a:gd name="connsiteX58" fmla="*/ 1844664 w 3019425"/>
              <a:gd name="connsiteY58" fmla="*/ 2840038 h 2840038"/>
              <a:gd name="connsiteX59" fmla="*/ 1844834 w 3019425"/>
              <a:gd name="connsiteY59" fmla="*/ 2839362 h 2840038"/>
              <a:gd name="connsiteX60" fmla="*/ 1839683 w 3019425"/>
              <a:gd name="connsiteY60" fmla="*/ 2831271 h 2840038"/>
              <a:gd name="connsiteX61" fmla="*/ 1830136 w 3019425"/>
              <a:gd name="connsiteY61" fmla="*/ 2829057 h 2840038"/>
              <a:gd name="connsiteX62" fmla="*/ 1821746 w 3019425"/>
              <a:gd name="connsiteY62" fmla="*/ 2833996 h 2840038"/>
              <a:gd name="connsiteX63" fmla="*/ 1820245 w 3019425"/>
              <a:gd name="connsiteY63" fmla="*/ 2840038 h 2840038"/>
              <a:gd name="connsiteX64" fmla="*/ 1232333 w 3019425"/>
              <a:gd name="connsiteY64" fmla="*/ 2840038 h 2840038"/>
              <a:gd name="connsiteX65" fmla="*/ 1232333 w 3019425"/>
              <a:gd name="connsiteY65" fmla="*/ 2537783 h 2840038"/>
              <a:gd name="connsiteX66" fmla="*/ 1234667 w 3019425"/>
              <a:gd name="connsiteY66" fmla="*/ 2536161 h 2840038"/>
              <a:gd name="connsiteX67" fmla="*/ 1233904 w 3019425"/>
              <a:gd name="connsiteY67" fmla="*/ 2526701 h 2840038"/>
              <a:gd name="connsiteX68" fmla="*/ 1232333 w 3019425"/>
              <a:gd name="connsiteY68" fmla="*/ 2525394 h 2840038"/>
              <a:gd name="connsiteX69" fmla="*/ 1232333 w 3019425"/>
              <a:gd name="connsiteY69" fmla="*/ 1839049 h 2840038"/>
              <a:gd name="connsiteX70" fmla="*/ 0 w 3019425"/>
              <a:gd name="connsiteY70" fmla="*/ 1839049 h 284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019425" h="2840038">
                <a:moveTo>
                  <a:pt x="1766981" y="2786347"/>
                </a:moveTo>
                <a:cubicBezTo>
                  <a:pt x="1763742" y="2786927"/>
                  <a:pt x="1760736" y="2788692"/>
                  <a:pt x="1758743" y="2791510"/>
                </a:cubicBezTo>
                <a:cubicBezTo>
                  <a:pt x="1754693" y="2797146"/>
                  <a:pt x="1756236" y="2804888"/>
                  <a:pt x="1762087" y="2808728"/>
                </a:cubicBezTo>
                <a:cubicBezTo>
                  <a:pt x="1764273" y="2810214"/>
                  <a:pt x="1766844" y="2810896"/>
                  <a:pt x="1769351" y="2810896"/>
                </a:cubicBezTo>
                <a:cubicBezTo>
                  <a:pt x="1773401" y="2810896"/>
                  <a:pt x="1777451" y="2809037"/>
                  <a:pt x="1779958" y="2805570"/>
                </a:cubicBezTo>
                <a:cubicBezTo>
                  <a:pt x="1783944" y="2799871"/>
                  <a:pt x="1782466" y="2792192"/>
                  <a:pt x="1776616" y="2788290"/>
                </a:cubicBezTo>
                <a:cubicBezTo>
                  <a:pt x="1773691" y="2786370"/>
                  <a:pt x="1770219" y="2785766"/>
                  <a:pt x="1766981" y="2786347"/>
                </a:cubicBezTo>
                <a:close/>
                <a:moveTo>
                  <a:pt x="1702572" y="2745409"/>
                </a:moveTo>
                <a:cubicBezTo>
                  <a:pt x="1699358" y="2746083"/>
                  <a:pt x="1696417" y="2747941"/>
                  <a:pt x="1694520" y="2750820"/>
                </a:cubicBezTo>
                <a:cubicBezTo>
                  <a:pt x="1690662" y="2756580"/>
                  <a:pt x="1692398" y="2764198"/>
                  <a:pt x="1698376" y="2767915"/>
                </a:cubicBezTo>
                <a:cubicBezTo>
                  <a:pt x="1700499" y="2769276"/>
                  <a:pt x="1702942" y="2769896"/>
                  <a:pt x="1705320" y="2769896"/>
                </a:cubicBezTo>
                <a:cubicBezTo>
                  <a:pt x="1709500" y="2769896"/>
                  <a:pt x="1713678" y="2767915"/>
                  <a:pt x="1716121" y="2764198"/>
                </a:cubicBezTo>
                <a:cubicBezTo>
                  <a:pt x="1719979" y="2758438"/>
                  <a:pt x="1718243" y="2750820"/>
                  <a:pt x="1712263" y="2747105"/>
                </a:cubicBezTo>
                <a:cubicBezTo>
                  <a:pt x="1709274" y="2745247"/>
                  <a:pt x="1705787" y="2744736"/>
                  <a:pt x="1702572" y="2745409"/>
                </a:cubicBezTo>
                <a:close/>
                <a:moveTo>
                  <a:pt x="1636902" y="2706376"/>
                </a:moveTo>
                <a:cubicBezTo>
                  <a:pt x="1633720" y="2707142"/>
                  <a:pt x="1630843" y="2709078"/>
                  <a:pt x="1629010" y="2711989"/>
                </a:cubicBezTo>
                <a:cubicBezTo>
                  <a:pt x="1625346" y="2717872"/>
                  <a:pt x="1627340" y="2725490"/>
                  <a:pt x="1633382" y="2729020"/>
                </a:cubicBezTo>
                <a:cubicBezTo>
                  <a:pt x="1635439" y="2730197"/>
                  <a:pt x="1637753" y="2730754"/>
                  <a:pt x="1640003" y="2730754"/>
                </a:cubicBezTo>
                <a:cubicBezTo>
                  <a:pt x="1644376" y="2730754"/>
                  <a:pt x="1648618" y="2728649"/>
                  <a:pt x="1651061" y="2724747"/>
                </a:cubicBezTo>
                <a:cubicBezTo>
                  <a:pt x="1654726" y="2718863"/>
                  <a:pt x="1652732" y="2711307"/>
                  <a:pt x="1646626" y="2707777"/>
                </a:cubicBezTo>
                <a:cubicBezTo>
                  <a:pt x="1643572" y="2706012"/>
                  <a:pt x="1640084" y="2705610"/>
                  <a:pt x="1636902" y="2706376"/>
                </a:cubicBezTo>
                <a:close/>
                <a:moveTo>
                  <a:pt x="1570090" y="2669526"/>
                </a:moveTo>
                <a:cubicBezTo>
                  <a:pt x="1566924" y="2670401"/>
                  <a:pt x="1564112" y="2672444"/>
                  <a:pt x="1562408" y="2675448"/>
                </a:cubicBezTo>
                <a:cubicBezTo>
                  <a:pt x="1558936" y="2681393"/>
                  <a:pt x="1561186" y="2688950"/>
                  <a:pt x="1567423" y="2692294"/>
                </a:cubicBezTo>
                <a:cubicBezTo>
                  <a:pt x="1569351" y="2693347"/>
                  <a:pt x="1571537" y="2693842"/>
                  <a:pt x="1573594" y="2693842"/>
                </a:cubicBezTo>
                <a:cubicBezTo>
                  <a:pt x="1578158" y="2693842"/>
                  <a:pt x="1582531" y="2691550"/>
                  <a:pt x="1584845" y="2687463"/>
                </a:cubicBezTo>
                <a:cubicBezTo>
                  <a:pt x="1588316" y="2681455"/>
                  <a:pt x="1586066" y="2673962"/>
                  <a:pt x="1579894" y="2670617"/>
                </a:cubicBezTo>
                <a:cubicBezTo>
                  <a:pt x="1576776" y="2668945"/>
                  <a:pt x="1573256" y="2668651"/>
                  <a:pt x="1570090" y="2669526"/>
                </a:cubicBezTo>
                <a:close/>
                <a:moveTo>
                  <a:pt x="1501921" y="2634882"/>
                </a:moveTo>
                <a:cubicBezTo>
                  <a:pt x="1498795" y="2635857"/>
                  <a:pt x="1496063" y="2637978"/>
                  <a:pt x="1494455" y="2641013"/>
                </a:cubicBezTo>
                <a:cubicBezTo>
                  <a:pt x="1491177" y="2647083"/>
                  <a:pt x="1493748" y="2654576"/>
                  <a:pt x="1500048" y="2657673"/>
                </a:cubicBezTo>
                <a:cubicBezTo>
                  <a:pt x="1501913" y="2658602"/>
                  <a:pt x="1503906" y="2659036"/>
                  <a:pt x="1505899" y="2659036"/>
                </a:cubicBezTo>
                <a:cubicBezTo>
                  <a:pt x="1510592" y="2659036"/>
                  <a:pt x="1515093" y="2656559"/>
                  <a:pt x="1517343" y="2652285"/>
                </a:cubicBezTo>
                <a:cubicBezTo>
                  <a:pt x="1520556" y="2646154"/>
                  <a:pt x="1518049" y="2638722"/>
                  <a:pt x="1511749" y="2635625"/>
                </a:cubicBezTo>
                <a:cubicBezTo>
                  <a:pt x="1508567" y="2634077"/>
                  <a:pt x="1505047" y="2633907"/>
                  <a:pt x="1501921" y="2634882"/>
                </a:cubicBezTo>
                <a:close/>
                <a:moveTo>
                  <a:pt x="1432369" y="2602515"/>
                </a:moveTo>
                <a:cubicBezTo>
                  <a:pt x="1429283" y="2603606"/>
                  <a:pt x="1426631" y="2605836"/>
                  <a:pt x="1425152" y="2608932"/>
                </a:cubicBezTo>
                <a:cubicBezTo>
                  <a:pt x="1422131" y="2615125"/>
                  <a:pt x="1424960" y="2622495"/>
                  <a:pt x="1431389" y="2625407"/>
                </a:cubicBezTo>
                <a:cubicBezTo>
                  <a:pt x="1433125" y="2626211"/>
                  <a:pt x="1434924" y="2626583"/>
                  <a:pt x="1436789" y="2626583"/>
                </a:cubicBezTo>
                <a:cubicBezTo>
                  <a:pt x="1441611" y="2626583"/>
                  <a:pt x="1446240" y="2623920"/>
                  <a:pt x="1448425" y="2619398"/>
                </a:cubicBezTo>
                <a:cubicBezTo>
                  <a:pt x="1451447" y="2613206"/>
                  <a:pt x="1448618" y="2605836"/>
                  <a:pt x="1442189" y="2602925"/>
                </a:cubicBezTo>
                <a:cubicBezTo>
                  <a:pt x="1438975" y="2601469"/>
                  <a:pt x="1435455" y="2601423"/>
                  <a:pt x="1432369" y="2602515"/>
                </a:cubicBezTo>
                <a:close/>
                <a:moveTo>
                  <a:pt x="1361476" y="2572694"/>
                </a:moveTo>
                <a:cubicBezTo>
                  <a:pt x="1358422" y="2573894"/>
                  <a:pt x="1355851" y="2576201"/>
                  <a:pt x="1354500" y="2579328"/>
                </a:cubicBezTo>
                <a:cubicBezTo>
                  <a:pt x="1351736" y="2585646"/>
                  <a:pt x="1354822" y="2592891"/>
                  <a:pt x="1361379" y="2595555"/>
                </a:cubicBezTo>
                <a:cubicBezTo>
                  <a:pt x="1362987" y="2596236"/>
                  <a:pt x="1364659" y="2596546"/>
                  <a:pt x="1366329" y="2596546"/>
                </a:cubicBezTo>
                <a:cubicBezTo>
                  <a:pt x="1371344" y="2596546"/>
                  <a:pt x="1376101" y="2593697"/>
                  <a:pt x="1378223" y="2588928"/>
                </a:cubicBezTo>
                <a:cubicBezTo>
                  <a:pt x="1380922" y="2582611"/>
                  <a:pt x="1377837" y="2575364"/>
                  <a:pt x="1371344" y="2572701"/>
                </a:cubicBezTo>
                <a:cubicBezTo>
                  <a:pt x="1368066" y="2571401"/>
                  <a:pt x="1364530" y="2571494"/>
                  <a:pt x="1361476" y="2572694"/>
                </a:cubicBezTo>
                <a:close/>
                <a:moveTo>
                  <a:pt x="1299406" y="2545204"/>
                </a:moveTo>
                <a:cubicBezTo>
                  <a:pt x="1292784" y="2542850"/>
                  <a:pt x="1285390" y="2546070"/>
                  <a:pt x="1282883" y="2552512"/>
                </a:cubicBezTo>
                <a:cubicBezTo>
                  <a:pt x="1280377" y="2558891"/>
                  <a:pt x="1283784" y="2566074"/>
                  <a:pt x="1290405" y="2568428"/>
                </a:cubicBezTo>
                <a:cubicBezTo>
                  <a:pt x="1291884" y="2568986"/>
                  <a:pt x="1293426" y="2569233"/>
                  <a:pt x="1294906" y="2569233"/>
                </a:cubicBezTo>
                <a:cubicBezTo>
                  <a:pt x="1300113" y="2569233"/>
                  <a:pt x="1305063" y="2566137"/>
                  <a:pt x="1306992" y="2561181"/>
                </a:cubicBezTo>
                <a:cubicBezTo>
                  <a:pt x="1309434" y="2554803"/>
                  <a:pt x="1306092" y="2547618"/>
                  <a:pt x="1299406" y="2545204"/>
                </a:cubicBezTo>
                <a:close/>
                <a:moveTo>
                  <a:pt x="0" y="0"/>
                </a:moveTo>
                <a:lnTo>
                  <a:pt x="3019425" y="0"/>
                </a:lnTo>
                <a:lnTo>
                  <a:pt x="3019425" y="2840038"/>
                </a:lnTo>
                <a:lnTo>
                  <a:pt x="1844664" y="2840038"/>
                </a:lnTo>
                <a:lnTo>
                  <a:pt x="1844834" y="2839362"/>
                </a:lnTo>
                <a:cubicBezTo>
                  <a:pt x="1844327" y="2836226"/>
                  <a:pt x="1842576" y="2833284"/>
                  <a:pt x="1839683" y="2831271"/>
                </a:cubicBezTo>
                <a:cubicBezTo>
                  <a:pt x="1836822" y="2829259"/>
                  <a:pt x="1833383" y="2828562"/>
                  <a:pt x="1830136" y="2829057"/>
                </a:cubicBezTo>
                <a:cubicBezTo>
                  <a:pt x="1826890" y="2829553"/>
                  <a:pt x="1823836" y="2831240"/>
                  <a:pt x="1821746" y="2833996"/>
                </a:cubicBezTo>
                <a:lnTo>
                  <a:pt x="1820245" y="2840038"/>
                </a:lnTo>
                <a:lnTo>
                  <a:pt x="1232333" y="2840038"/>
                </a:lnTo>
                <a:lnTo>
                  <a:pt x="1232333" y="2537783"/>
                </a:lnTo>
                <a:lnTo>
                  <a:pt x="1234667" y="2536161"/>
                </a:lnTo>
                <a:cubicBezTo>
                  <a:pt x="1235760" y="2532910"/>
                  <a:pt x="1235391" y="2529534"/>
                  <a:pt x="1233904" y="2526701"/>
                </a:cubicBezTo>
                <a:lnTo>
                  <a:pt x="1232333" y="2525394"/>
                </a:lnTo>
                <a:lnTo>
                  <a:pt x="1232333" y="1839049"/>
                </a:lnTo>
                <a:lnTo>
                  <a:pt x="0" y="18390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2F6DD2D-DA9A-1669-9E92-632D44252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825" y="2058124"/>
            <a:ext cx="4066308" cy="3288906"/>
          </a:xfrm>
          <a:custGeom>
            <a:avLst/>
            <a:gdLst>
              <a:gd name="connsiteX0" fmla="*/ 0 w 4066308"/>
              <a:gd name="connsiteY0" fmla="*/ 0 h 3288906"/>
              <a:gd name="connsiteX1" fmla="*/ 4066308 w 4066308"/>
              <a:gd name="connsiteY1" fmla="*/ 0 h 3288906"/>
              <a:gd name="connsiteX2" fmla="*/ 4066308 w 4066308"/>
              <a:gd name="connsiteY2" fmla="*/ 1502632 h 3288906"/>
              <a:gd name="connsiteX3" fmla="*/ 3325813 w 4066308"/>
              <a:gd name="connsiteY3" fmla="*/ 1502632 h 3288906"/>
              <a:gd name="connsiteX4" fmla="*/ 3325813 w 4066308"/>
              <a:gd name="connsiteY4" fmla="*/ 3288906 h 3288906"/>
              <a:gd name="connsiteX5" fmla="*/ 0 w 4066308"/>
              <a:gd name="connsiteY5" fmla="*/ 3288906 h 328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6308" h="3288906">
                <a:moveTo>
                  <a:pt x="0" y="0"/>
                </a:moveTo>
                <a:lnTo>
                  <a:pt x="4066308" y="0"/>
                </a:lnTo>
                <a:lnTo>
                  <a:pt x="4066308" y="1502632"/>
                </a:lnTo>
                <a:lnTo>
                  <a:pt x="3325813" y="1502632"/>
                </a:lnTo>
                <a:lnTo>
                  <a:pt x="3325813" y="3288906"/>
                </a:lnTo>
                <a:lnTo>
                  <a:pt x="0" y="32889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4572683-F093-B3D4-8464-788A9E363598}"/>
              </a:ext>
            </a:extLst>
          </p:cNvPr>
          <p:cNvSpPr/>
          <p:nvPr/>
        </p:nvSpPr>
        <p:spPr>
          <a:xfrm>
            <a:off x="21106" y="4622394"/>
            <a:ext cx="3414536" cy="439509"/>
          </a:xfrm>
          <a:custGeom>
            <a:avLst/>
            <a:gdLst>
              <a:gd name="connsiteX0" fmla="*/ 2267796 w 3414536"/>
              <a:gd name="connsiteY0" fmla="*/ 414736 h 439509"/>
              <a:gd name="connsiteX1" fmla="*/ 2280655 w 3414536"/>
              <a:gd name="connsiteY1" fmla="*/ 427123 h 439509"/>
              <a:gd name="connsiteX2" fmla="*/ 2267860 w 3414536"/>
              <a:gd name="connsiteY2" fmla="*/ 439509 h 439509"/>
              <a:gd name="connsiteX3" fmla="*/ 2254939 w 3414536"/>
              <a:gd name="connsiteY3" fmla="*/ 427123 h 439509"/>
              <a:gd name="connsiteX4" fmla="*/ 2267796 w 3414536"/>
              <a:gd name="connsiteY4" fmla="*/ 414736 h 439509"/>
              <a:gd name="connsiteX5" fmla="*/ 2191101 w 3414536"/>
              <a:gd name="connsiteY5" fmla="*/ 414241 h 439509"/>
              <a:gd name="connsiteX6" fmla="*/ 2203765 w 3414536"/>
              <a:gd name="connsiteY6" fmla="*/ 426813 h 439509"/>
              <a:gd name="connsiteX7" fmla="*/ 2190973 w 3414536"/>
              <a:gd name="connsiteY7" fmla="*/ 439014 h 439509"/>
              <a:gd name="connsiteX8" fmla="*/ 2190715 w 3414536"/>
              <a:gd name="connsiteY8" fmla="*/ 439014 h 439509"/>
              <a:gd name="connsiteX9" fmla="*/ 2178114 w 3414536"/>
              <a:gd name="connsiteY9" fmla="*/ 426442 h 439509"/>
              <a:gd name="connsiteX10" fmla="*/ 2191101 w 3414536"/>
              <a:gd name="connsiteY10" fmla="*/ 414241 h 439509"/>
              <a:gd name="connsiteX11" fmla="*/ 2344428 w 3414536"/>
              <a:gd name="connsiteY11" fmla="*/ 413993 h 439509"/>
              <a:gd name="connsiteX12" fmla="*/ 2357542 w 3414536"/>
              <a:gd name="connsiteY12" fmla="*/ 426132 h 439509"/>
              <a:gd name="connsiteX13" fmla="*/ 2344942 w 3414536"/>
              <a:gd name="connsiteY13" fmla="*/ 438766 h 439509"/>
              <a:gd name="connsiteX14" fmla="*/ 2344685 w 3414536"/>
              <a:gd name="connsiteY14" fmla="*/ 438766 h 439509"/>
              <a:gd name="connsiteX15" fmla="*/ 2331827 w 3414536"/>
              <a:gd name="connsiteY15" fmla="*/ 426565 h 439509"/>
              <a:gd name="connsiteX16" fmla="*/ 2344428 w 3414536"/>
              <a:gd name="connsiteY16" fmla="*/ 413993 h 439509"/>
              <a:gd name="connsiteX17" fmla="*/ 2114598 w 3414536"/>
              <a:gd name="connsiteY17" fmla="*/ 412569 h 439509"/>
              <a:gd name="connsiteX18" fmla="*/ 2127070 w 3414536"/>
              <a:gd name="connsiteY18" fmla="*/ 425327 h 439509"/>
              <a:gd name="connsiteX19" fmla="*/ 2114213 w 3414536"/>
              <a:gd name="connsiteY19" fmla="*/ 437342 h 439509"/>
              <a:gd name="connsiteX20" fmla="*/ 2113826 w 3414536"/>
              <a:gd name="connsiteY20" fmla="*/ 437342 h 439509"/>
              <a:gd name="connsiteX21" fmla="*/ 2113762 w 3414536"/>
              <a:gd name="connsiteY21" fmla="*/ 437342 h 439509"/>
              <a:gd name="connsiteX22" fmla="*/ 2101355 w 3414536"/>
              <a:gd name="connsiteY22" fmla="*/ 424584 h 439509"/>
              <a:gd name="connsiteX23" fmla="*/ 2114598 w 3414536"/>
              <a:gd name="connsiteY23" fmla="*/ 412569 h 439509"/>
              <a:gd name="connsiteX24" fmla="*/ 2421060 w 3414536"/>
              <a:gd name="connsiteY24" fmla="*/ 411887 h 439509"/>
              <a:gd name="connsiteX25" fmla="*/ 2434366 w 3414536"/>
              <a:gd name="connsiteY25" fmla="*/ 423840 h 439509"/>
              <a:gd name="connsiteX26" fmla="*/ 2421959 w 3414536"/>
              <a:gd name="connsiteY26" fmla="*/ 436660 h 439509"/>
              <a:gd name="connsiteX27" fmla="*/ 2421509 w 3414536"/>
              <a:gd name="connsiteY27" fmla="*/ 436660 h 439509"/>
              <a:gd name="connsiteX28" fmla="*/ 2408651 w 3414536"/>
              <a:gd name="connsiteY28" fmla="*/ 424769 h 439509"/>
              <a:gd name="connsiteX29" fmla="*/ 2421060 w 3414536"/>
              <a:gd name="connsiteY29" fmla="*/ 411887 h 439509"/>
              <a:gd name="connsiteX30" fmla="*/ 2038031 w 3414536"/>
              <a:gd name="connsiteY30" fmla="*/ 409782 h 439509"/>
              <a:gd name="connsiteX31" fmla="*/ 2050246 w 3414536"/>
              <a:gd name="connsiteY31" fmla="*/ 422726 h 439509"/>
              <a:gd name="connsiteX32" fmla="*/ 2037388 w 3414536"/>
              <a:gd name="connsiteY32" fmla="*/ 434555 h 439509"/>
              <a:gd name="connsiteX33" fmla="*/ 2036810 w 3414536"/>
              <a:gd name="connsiteY33" fmla="*/ 434555 h 439509"/>
              <a:gd name="connsiteX34" fmla="*/ 2036810 w 3414536"/>
              <a:gd name="connsiteY34" fmla="*/ 434493 h 439509"/>
              <a:gd name="connsiteX35" fmla="*/ 2024595 w 3414536"/>
              <a:gd name="connsiteY35" fmla="*/ 421549 h 439509"/>
              <a:gd name="connsiteX36" fmla="*/ 2038031 w 3414536"/>
              <a:gd name="connsiteY36" fmla="*/ 409782 h 439509"/>
              <a:gd name="connsiteX37" fmla="*/ 2497562 w 3414536"/>
              <a:gd name="connsiteY37" fmla="*/ 408544 h 439509"/>
              <a:gd name="connsiteX38" fmla="*/ 2511062 w 3414536"/>
              <a:gd name="connsiteY38" fmla="*/ 420187 h 439509"/>
              <a:gd name="connsiteX39" fmla="*/ 2498976 w 3414536"/>
              <a:gd name="connsiteY39" fmla="*/ 433255 h 439509"/>
              <a:gd name="connsiteX40" fmla="*/ 2498205 w 3414536"/>
              <a:gd name="connsiteY40" fmla="*/ 433255 h 439509"/>
              <a:gd name="connsiteX41" fmla="*/ 2485412 w 3414536"/>
              <a:gd name="connsiteY41" fmla="*/ 421549 h 439509"/>
              <a:gd name="connsiteX42" fmla="*/ 2485476 w 3414536"/>
              <a:gd name="connsiteY42" fmla="*/ 421549 h 439509"/>
              <a:gd name="connsiteX43" fmla="*/ 2497562 w 3414536"/>
              <a:gd name="connsiteY43" fmla="*/ 408544 h 439509"/>
              <a:gd name="connsiteX44" fmla="*/ 1961593 w 3414536"/>
              <a:gd name="connsiteY44" fmla="*/ 405818 h 439509"/>
              <a:gd name="connsiteX45" fmla="*/ 1973678 w 3414536"/>
              <a:gd name="connsiteY45" fmla="*/ 418947 h 439509"/>
              <a:gd name="connsiteX46" fmla="*/ 1960821 w 3414536"/>
              <a:gd name="connsiteY46" fmla="*/ 430591 h 439509"/>
              <a:gd name="connsiteX47" fmla="*/ 1960049 w 3414536"/>
              <a:gd name="connsiteY47" fmla="*/ 430591 h 439509"/>
              <a:gd name="connsiteX48" fmla="*/ 1959985 w 3414536"/>
              <a:gd name="connsiteY48" fmla="*/ 430530 h 439509"/>
              <a:gd name="connsiteX49" fmla="*/ 1947963 w 3414536"/>
              <a:gd name="connsiteY49" fmla="*/ 417400 h 439509"/>
              <a:gd name="connsiteX50" fmla="*/ 1961593 w 3414536"/>
              <a:gd name="connsiteY50" fmla="*/ 405818 h 439509"/>
              <a:gd name="connsiteX51" fmla="*/ 2574065 w 3414536"/>
              <a:gd name="connsiteY51" fmla="*/ 403713 h 439509"/>
              <a:gd name="connsiteX52" fmla="*/ 2587823 w 3414536"/>
              <a:gd name="connsiteY52" fmla="*/ 415170 h 439509"/>
              <a:gd name="connsiteX53" fmla="*/ 2575929 w 3414536"/>
              <a:gd name="connsiteY53" fmla="*/ 428486 h 439509"/>
              <a:gd name="connsiteX54" fmla="*/ 2574901 w 3414536"/>
              <a:gd name="connsiteY54" fmla="*/ 428486 h 439509"/>
              <a:gd name="connsiteX55" fmla="*/ 2562108 w 3414536"/>
              <a:gd name="connsiteY55" fmla="*/ 417028 h 439509"/>
              <a:gd name="connsiteX56" fmla="*/ 2562172 w 3414536"/>
              <a:gd name="connsiteY56" fmla="*/ 417028 h 439509"/>
              <a:gd name="connsiteX57" fmla="*/ 2574065 w 3414536"/>
              <a:gd name="connsiteY57" fmla="*/ 403713 h 439509"/>
              <a:gd name="connsiteX58" fmla="*/ 1885219 w 3414536"/>
              <a:gd name="connsiteY58" fmla="*/ 400801 h 439509"/>
              <a:gd name="connsiteX59" fmla="*/ 1897047 w 3414536"/>
              <a:gd name="connsiteY59" fmla="*/ 414055 h 439509"/>
              <a:gd name="connsiteX60" fmla="*/ 1884254 w 3414536"/>
              <a:gd name="connsiteY60" fmla="*/ 425513 h 439509"/>
              <a:gd name="connsiteX61" fmla="*/ 1883289 w 3414536"/>
              <a:gd name="connsiteY61" fmla="*/ 425513 h 439509"/>
              <a:gd name="connsiteX62" fmla="*/ 1871461 w 3414536"/>
              <a:gd name="connsiteY62" fmla="*/ 412197 h 439509"/>
              <a:gd name="connsiteX63" fmla="*/ 1885219 w 3414536"/>
              <a:gd name="connsiteY63" fmla="*/ 400801 h 439509"/>
              <a:gd name="connsiteX64" fmla="*/ 2650375 w 3414536"/>
              <a:gd name="connsiteY64" fmla="*/ 397519 h 439509"/>
              <a:gd name="connsiteX65" fmla="*/ 2664389 w 3414536"/>
              <a:gd name="connsiteY65" fmla="*/ 408667 h 439509"/>
              <a:gd name="connsiteX66" fmla="*/ 2652817 w 3414536"/>
              <a:gd name="connsiteY66" fmla="*/ 422231 h 439509"/>
              <a:gd name="connsiteX67" fmla="*/ 2651596 w 3414536"/>
              <a:gd name="connsiteY67" fmla="*/ 422231 h 439509"/>
              <a:gd name="connsiteX68" fmla="*/ 2638802 w 3414536"/>
              <a:gd name="connsiteY68" fmla="*/ 411021 h 439509"/>
              <a:gd name="connsiteX69" fmla="*/ 2650375 w 3414536"/>
              <a:gd name="connsiteY69" fmla="*/ 397519 h 439509"/>
              <a:gd name="connsiteX70" fmla="*/ 1808973 w 3414536"/>
              <a:gd name="connsiteY70" fmla="*/ 394732 h 439509"/>
              <a:gd name="connsiteX71" fmla="*/ 1820673 w 3414536"/>
              <a:gd name="connsiteY71" fmla="*/ 408171 h 439509"/>
              <a:gd name="connsiteX72" fmla="*/ 1807880 w 3414536"/>
              <a:gd name="connsiteY72" fmla="*/ 419444 h 439509"/>
              <a:gd name="connsiteX73" fmla="*/ 1806723 w 3414536"/>
              <a:gd name="connsiteY73" fmla="*/ 419444 h 439509"/>
              <a:gd name="connsiteX74" fmla="*/ 1795022 w 3414536"/>
              <a:gd name="connsiteY74" fmla="*/ 406004 h 439509"/>
              <a:gd name="connsiteX75" fmla="*/ 1808973 w 3414536"/>
              <a:gd name="connsiteY75" fmla="*/ 394732 h 439509"/>
              <a:gd name="connsiteX76" fmla="*/ 2726556 w 3414536"/>
              <a:gd name="connsiteY76" fmla="*/ 389840 h 439509"/>
              <a:gd name="connsiteX77" fmla="*/ 2740763 w 3414536"/>
              <a:gd name="connsiteY77" fmla="*/ 400739 h 439509"/>
              <a:gd name="connsiteX78" fmla="*/ 2729449 w 3414536"/>
              <a:gd name="connsiteY78" fmla="*/ 414426 h 439509"/>
              <a:gd name="connsiteX79" fmla="*/ 2727970 w 3414536"/>
              <a:gd name="connsiteY79" fmla="*/ 414551 h 439509"/>
              <a:gd name="connsiteX80" fmla="*/ 2715242 w 3414536"/>
              <a:gd name="connsiteY80" fmla="*/ 403588 h 439509"/>
              <a:gd name="connsiteX81" fmla="*/ 2715306 w 3414536"/>
              <a:gd name="connsiteY81" fmla="*/ 403588 h 439509"/>
              <a:gd name="connsiteX82" fmla="*/ 2726556 w 3414536"/>
              <a:gd name="connsiteY82" fmla="*/ 389840 h 439509"/>
              <a:gd name="connsiteX83" fmla="*/ 1732599 w 3414536"/>
              <a:gd name="connsiteY83" fmla="*/ 387672 h 439509"/>
              <a:gd name="connsiteX84" fmla="*/ 1744106 w 3414536"/>
              <a:gd name="connsiteY84" fmla="*/ 401236 h 439509"/>
              <a:gd name="connsiteX85" fmla="*/ 1731312 w 3414536"/>
              <a:gd name="connsiteY85" fmla="*/ 412383 h 439509"/>
              <a:gd name="connsiteX86" fmla="*/ 1730027 w 3414536"/>
              <a:gd name="connsiteY86" fmla="*/ 412259 h 439509"/>
              <a:gd name="connsiteX87" fmla="*/ 1718519 w 3414536"/>
              <a:gd name="connsiteY87" fmla="*/ 398696 h 439509"/>
              <a:gd name="connsiteX88" fmla="*/ 1732599 w 3414536"/>
              <a:gd name="connsiteY88" fmla="*/ 387672 h 439509"/>
              <a:gd name="connsiteX89" fmla="*/ 2802544 w 3414536"/>
              <a:gd name="connsiteY89" fmla="*/ 380612 h 439509"/>
              <a:gd name="connsiteX90" fmla="*/ 2817073 w 3414536"/>
              <a:gd name="connsiteY90" fmla="*/ 391202 h 439509"/>
              <a:gd name="connsiteX91" fmla="*/ 2806080 w 3414536"/>
              <a:gd name="connsiteY91" fmla="*/ 405137 h 439509"/>
              <a:gd name="connsiteX92" fmla="*/ 2804280 w 3414536"/>
              <a:gd name="connsiteY92" fmla="*/ 405261 h 439509"/>
              <a:gd name="connsiteX93" fmla="*/ 2791616 w 3414536"/>
              <a:gd name="connsiteY93" fmla="*/ 394546 h 439509"/>
              <a:gd name="connsiteX94" fmla="*/ 2802544 w 3414536"/>
              <a:gd name="connsiteY94" fmla="*/ 380612 h 439509"/>
              <a:gd name="connsiteX95" fmla="*/ 1656353 w 3414536"/>
              <a:gd name="connsiteY95" fmla="*/ 379621 h 439509"/>
              <a:gd name="connsiteX96" fmla="*/ 1667667 w 3414536"/>
              <a:gd name="connsiteY96" fmla="*/ 393308 h 439509"/>
              <a:gd name="connsiteX97" fmla="*/ 1654874 w 3414536"/>
              <a:gd name="connsiteY97" fmla="*/ 404270 h 439509"/>
              <a:gd name="connsiteX98" fmla="*/ 1653396 w 3414536"/>
              <a:gd name="connsiteY98" fmla="*/ 404270 h 439509"/>
              <a:gd name="connsiteX99" fmla="*/ 1653396 w 3414536"/>
              <a:gd name="connsiteY99" fmla="*/ 404208 h 439509"/>
              <a:gd name="connsiteX100" fmla="*/ 1642145 w 3414536"/>
              <a:gd name="connsiteY100" fmla="*/ 390459 h 439509"/>
              <a:gd name="connsiteX101" fmla="*/ 1656353 w 3414536"/>
              <a:gd name="connsiteY101" fmla="*/ 379621 h 439509"/>
              <a:gd name="connsiteX102" fmla="*/ 1580236 w 3414536"/>
              <a:gd name="connsiteY102" fmla="*/ 370579 h 439509"/>
              <a:gd name="connsiteX103" fmla="*/ 1591293 w 3414536"/>
              <a:gd name="connsiteY103" fmla="*/ 384452 h 439509"/>
              <a:gd name="connsiteX104" fmla="*/ 1578564 w 3414536"/>
              <a:gd name="connsiteY104" fmla="*/ 395227 h 439509"/>
              <a:gd name="connsiteX105" fmla="*/ 1576892 w 3414536"/>
              <a:gd name="connsiteY105" fmla="*/ 395227 h 439509"/>
              <a:gd name="connsiteX106" fmla="*/ 1576892 w 3414536"/>
              <a:gd name="connsiteY106" fmla="*/ 395166 h 439509"/>
              <a:gd name="connsiteX107" fmla="*/ 1565835 w 3414536"/>
              <a:gd name="connsiteY107" fmla="*/ 381292 h 439509"/>
              <a:gd name="connsiteX108" fmla="*/ 1580236 w 3414536"/>
              <a:gd name="connsiteY108" fmla="*/ 370579 h 439509"/>
              <a:gd name="connsiteX109" fmla="*/ 2878341 w 3414536"/>
              <a:gd name="connsiteY109" fmla="*/ 369773 h 439509"/>
              <a:gd name="connsiteX110" fmla="*/ 2893062 w 3414536"/>
              <a:gd name="connsiteY110" fmla="*/ 380054 h 439509"/>
              <a:gd name="connsiteX111" fmla="*/ 2882391 w 3414536"/>
              <a:gd name="connsiteY111" fmla="*/ 394236 h 439509"/>
              <a:gd name="connsiteX112" fmla="*/ 2880333 w 3414536"/>
              <a:gd name="connsiteY112" fmla="*/ 394422 h 439509"/>
              <a:gd name="connsiteX113" fmla="*/ 2867668 w 3414536"/>
              <a:gd name="connsiteY113" fmla="*/ 383956 h 439509"/>
              <a:gd name="connsiteX114" fmla="*/ 2878341 w 3414536"/>
              <a:gd name="connsiteY114" fmla="*/ 369773 h 439509"/>
              <a:gd name="connsiteX115" fmla="*/ 1504182 w 3414536"/>
              <a:gd name="connsiteY115" fmla="*/ 360669 h 439509"/>
              <a:gd name="connsiteX116" fmla="*/ 1515112 w 3414536"/>
              <a:gd name="connsiteY116" fmla="*/ 374666 h 439509"/>
              <a:gd name="connsiteX117" fmla="*/ 1502382 w 3414536"/>
              <a:gd name="connsiteY117" fmla="*/ 385318 h 439509"/>
              <a:gd name="connsiteX118" fmla="*/ 1500582 w 3414536"/>
              <a:gd name="connsiteY118" fmla="*/ 385195 h 439509"/>
              <a:gd name="connsiteX119" fmla="*/ 1489653 w 3414536"/>
              <a:gd name="connsiteY119" fmla="*/ 371197 h 439509"/>
              <a:gd name="connsiteX120" fmla="*/ 1504182 w 3414536"/>
              <a:gd name="connsiteY120" fmla="*/ 360669 h 439509"/>
              <a:gd name="connsiteX121" fmla="*/ 2953814 w 3414536"/>
              <a:gd name="connsiteY121" fmla="*/ 357262 h 439509"/>
              <a:gd name="connsiteX122" fmla="*/ 2968794 w 3414536"/>
              <a:gd name="connsiteY122" fmla="*/ 367234 h 439509"/>
              <a:gd name="connsiteX123" fmla="*/ 2958443 w 3414536"/>
              <a:gd name="connsiteY123" fmla="*/ 381664 h 439509"/>
              <a:gd name="connsiteX124" fmla="*/ 2956128 w 3414536"/>
              <a:gd name="connsiteY124" fmla="*/ 381850 h 439509"/>
              <a:gd name="connsiteX125" fmla="*/ 2943464 w 3414536"/>
              <a:gd name="connsiteY125" fmla="*/ 371693 h 439509"/>
              <a:gd name="connsiteX126" fmla="*/ 2953814 w 3414536"/>
              <a:gd name="connsiteY126" fmla="*/ 357262 h 439509"/>
              <a:gd name="connsiteX127" fmla="*/ 1428259 w 3414536"/>
              <a:gd name="connsiteY127" fmla="*/ 349831 h 439509"/>
              <a:gd name="connsiteX128" fmla="*/ 1438995 w 3414536"/>
              <a:gd name="connsiteY128" fmla="*/ 363952 h 439509"/>
              <a:gd name="connsiteX129" fmla="*/ 1426330 w 3414536"/>
              <a:gd name="connsiteY129" fmla="*/ 374480 h 439509"/>
              <a:gd name="connsiteX130" fmla="*/ 1424337 w 3414536"/>
              <a:gd name="connsiteY130" fmla="*/ 374294 h 439509"/>
              <a:gd name="connsiteX131" fmla="*/ 1413601 w 3414536"/>
              <a:gd name="connsiteY131" fmla="*/ 360174 h 439509"/>
              <a:gd name="connsiteX132" fmla="*/ 1428259 w 3414536"/>
              <a:gd name="connsiteY132" fmla="*/ 349831 h 439509"/>
              <a:gd name="connsiteX133" fmla="*/ 3028903 w 3414536"/>
              <a:gd name="connsiteY133" fmla="*/ 343142 h 439509"/>
              <a:gd name="connsiteX134" fmla="*/ 3044139 w 3414536"/>
              <a:gd name="connsiteY134" fmla="*/ 352742 h 439509"/>
              <a:gd name="connsiteX135" fmla="*/ 3034174 w 3414536"/>
              <a:gd name="connsiteY135" fmla="*/ 367357 h 439509"/>
              <a:gd name="connsiteX136" fmla="*/ 3031539 w 3414536"/>
              <a:gd name="connsiteY136" fmla="*/ 367605 h 439509"/>
              <a:gd name="connsiteX137" fmla="*/ 3018938 w 3414536"/>
              <a:gd name="connsiteY137" fmla="*/ 357758 h 439509"/>
              <a:gd name="connsiteX138" fmla="*/ 3028903 w 3414536"/>
              <a:gd name="connsiteY138" fmla="*/ 343142 h 439509"/>
              <a:gd name="connsiteX139" fmla="*/ 1352463 w 3414536"/>
              <a:gd name="connsiteY139" fmla="*/ 338126 h 439509"/>
              <a:gd name="connsiteX140" fmla="*/ 1363070 w 3414536"/>
              <a:gd name="connsiteY140" fmla="*/ 352370 h 439509"/>
              <a:gd name="connsiteX141" fmla="*/ 1350405 w 3414536"/>
              <a:gd name="connsiteY141" fmla="*/ 362775 h 439509"/>
              <a:gd name="connsiteX142" fmla="*/ 1348284 w 3414536"/>
              <a:gd name="connsiteY142" fmla="*/ 362589 h 439509"/>
              <a:gd name="connsiteX143" fmla="*/ 1337677 w 3414536"/>
              <a:gd name="connsiteY143" fmla="*/ 348345 h 439509"/>
              <a:gd name="connsiteX144" fmla="*/ 1352463 w 3414536"/>
              <a:gd name="connsiteY144" fmla="*/ 338126 h 439509"/>
              <a:gd name="connsiteX145" fmla="*/ 3103669 w 3414536"/>
              <a:gd name="connsiteY145" fmla="*/ 327163 h 439509"/>
              <a:gd name="connsiteX146" fmla="*/ 3119099 w 3414536"/>
              <a:gd name="connsiteY146" fmla="*/ 336392 h 439509"/>
              <a:gd name="connsiteX147" fmla="*/ 3109520 w 3414536"/>
              <a:gd name="connsiteY147" fmla="*/ 351317 h 439509"/>
              <a:gd name="connsiteX148" fmla="*/ 3106562 w 3414536"/>
              <a:gd name="connsiteY148" fmla="*/ 351627 h 439509"/>
              <a:gd name="connsiteX149" fmla="*/ 3094091 w 3414536"/>
              <a:gd name="connsiteY149" fmla="*/ 342089 h 439509"/>
              <a:gd name="connsiteX150" fmla="*/ 3103669 w 3414536"/>
              <a:gd name="connsiteY150" fmla="*/ 327163 h 439509"/>
              <a:gd name="connsiteX151" fmla="*/ 1276860 w 3414536"/>
              <a:gd name="connsiteY151" fmla="*/ 325615 h 439509"/>
              <a:gd name="connsiteX152" fmla="*/ 1287211 w 3414536"/>
              <a:gd name="connsiteY152" fmla="*/ 339984 h 439509"/>
              <a:gd name="connsiteX153" fmla="*/ 1274610 w 3414536"/>
              <a:gd name="connsiteY153" fmla="*/ 350202 h 439509"/>
              <a:gd name="connsiteX154" fmla="*/ 1272360 w 3414536"/>
              <a:gd name="connsiteY154" fmla="*/ 350017 h 439509"/>
              <a:gd name="connsiteX155" fmla="*/ 1261946 w 3414536"/>
              <a:gd name="connsiteY155" fmla="*/ 335648 h 439509"/>
              <a:gd name="connsiteX156" fmla="*/ 1276860 w 3414536"/>
              <a:gd name="connsiteY156" fmla="*/ 325615 h 439509"/>
              <a:gd name="connsiteX157" fmla="*/ 1201322 w 3414536"/>
              <a:gd name="connsiteY157" fmla="*/ 312237 h 439509"/>
              <a:gd name="connsiteX158" fmla="*/ 1211608 w 3414536"/>
              <a:gd name="connsiteY158" fmla="*/ 326730 h 439509"/>
              <a:gd name="connsiteX159" fmla="*/ 1198943 w 3414536"/>
              <a:gd name="connsiteY159" fmla="*/ 336825 h 439509"/>
              <a:gd name="connsiteX160" fmla="*/ 1196564 w 3414536"/>
              <a:gd name="connsiteY160" fmla="*/ 336639 h 439509"/>
              <a:gd name="connsiteX161" fmla="*/ 1186279 w 3414536"/>
              <a:gd name="connsiteY161" fmla="*/ 322147 h 439509"/>
              <a:gd name="connsiteX162" fmla="*/ 1201322 w 3414536"/>
              <a:gd name="connsiteY162" fmla="*/ 312237 h 439509"/>
              <a:gd name="connsiteX163" fmla="*/ 3177987 w 3414536"/>
              <a:gd name="connsiteY163" fmla="*/ 309450 h 439509"/>
              <a:gd name="connsiteX164" fmla="*/ 3193673 w 3414536"/>
              <a:gd name="connsiteY164" fmla="*/ 318307 h 439509"/>
              <a:gd name="connsiteX165" fmla="*/ 3184480 w 3414536"/>
              <a:gd name="connsiteY165" fmla="*/ 333419 h 439509"/>
              <a:gd name="connsiteX166" fmla="*/ 3181201 w 3414536"/>
              <a:gd name="connsiteY166" fmla="*/ 333790 h 439509"/>
              <a:gd name="connsiteX167" fmla="*/ 3168793 w 3414536"/>
              <a:gd name="connsiteY167" fmla="*/ 324563 h 439509"/>
              <a:gd name="connsiteX168" fmla="*/ 3177987 w 3414536"/>
              <a:gd name="connsiteY168" fmla="*/ 309450 h 439509"/>
              <a:gd name="connsiteX169" fmla="*/ 1125976 w 3414536"/>
              <a:gd name="connsiteY169" fmla="*/ 298117 h 439509"/>
              <a:gd name="connsiteX170" fmla="*/ 1136069 w 3414536"/>
              <a:gd name="connsiteY170" fmla="*/ 312733 h 439509"/>
              <a:gd name="connsiteX171" fmla="*/ 1123469 w 3414536"/>
              <a:gd name="connsiteY171" fmla="*/ 322642 h 439509"/>
              <a:gd name="connsiteX172" fmla="*/ 1120962 w 3414536"/>
              <a:gd name="connsiteY172" fmla="*/ 322394 h 439509"/>
              <a:gd name="connsiteX173" fmla="*/ 1110868 w 3414536"/>
              <a:gd name="connsiteY173" fmla="*/ 307841 h 439509"/>
              <a:gd name="connsiteX174" fmla="*/ 1125976 w 3414536"/>
              <a:gd name="connsiteY174" fmla="*/ 298117 h 439509"/>
              <a:gd name="connsiteX175" fmla="*/ 3251726 w 3414536"/>
              <a:gd name="connsiteY175" fmla="*/ 289818 h 439509"/>
              <a:gd name="connsiteX176" fmla="*/ 3267669 w 3414536"/>
              <a:gd name="connsiteY176" fmla="*/ 298241 h 439509"/>
              <a:gd name="connsiteX177" fmla="*/ 3258926 w 3414536"/>
              <a:gd name="connsiteY177" fmla="*/ 313600 h 439509"/>
              <a:gd name="connsiteX178" fmla="*/ 3255326 w 3414536"/>
              <a:gd name="connsiteY178" fmla="*/ 314096 h 439509"/>
              <a:gd name="connsiteX179" fmla="*/ 3242981 w 3414536"/>
              <a:gd name="connsiteY179" fmla="*/ 305177 h 439509"/>
              <a:gd name="connsiteX180" fmla="*/ 3251726 w 3414536"/>
              <a:gd name="connsiteY180" fmla="*/ 289818 h 439509"/>
              <a:gd name="connsiteX181" fmla="*/ 1050823 w 3414536"/>
              <a:gd name="connsiteY181" fmla="*/ 283191 h 439509"/>
              <a:gd name="connsiteX182" fmla="*/ 1060724 w 3414536"/>
              <a:gd name="connsiteY182" fmla="*/ 297869 h 439509"/>
              <a:gd name="connsiteX183" fmla="*/ 1048124 w 3414536"/>
              <a:gd name="connsiteY183" fmla="*/ 307716 h 439509"/>
              <a:gd name="connsiteX184" fmla="*/ 1045488 w 3414536"/>
              <a:gd name="connsiteY184" fmla="*/ 307469 h 439509"/>
              <a:gd name="connsiteX185" fmla="*/ 1035523 w 3414536"/>
              <a:gd name="connsiteY185" fmla="*/ 292728 h 439509"/>
              <a:gd name="connsiteX186" fmla="*/ 1050823 w 3414536"/>
              <a:gd name="connsiteY186" fmla="*/ 283191 h 439509"/>
              <a:gd name="connsiteX187" fmla="*/ 3324885 w 3414536"/>
              <a:gd name="connsiteY187" fmla="*/ 268265 h 439509"/>
              <a:gd name="connsiteX188" fmla="*/ 3341085 w 3414536"/>
              <a:gd name="connsiteY188" fmla="*/ 276316 h 439509"/>
              <a:gd name="connsiteX189" fmla="*/ 3332728 w 3414536"/>
              <a:gd name="connsiteY189" fmla="*/ 291862 h 439509"/>
              <a:gd name="connsiteX190" fmla="*/ 3328807 w 3414536"/>
              <a:gd name="connsiteY190" fmla="*/ 292481 h 439509"/>
              <a:gd name="connsiteX191" fmla="*/ 3316592 w 3414536"/>
              <a:gd name="connsiteY191" fmla="*/ 283872 h 439509"/>
              <a:gd name="connsiteX192" fmla="*/ 3324885 w 3414536"/>
              <a:gd name="connsiteY192" fmla="*/ 268265 h 439509"/>
              <a:gd name="connsiteX193" fmla="*/ 975799 w 3414536"/>
              <a:gd name="connsiteY193" fmla="*/ 267522 h 439509"/>
              <a:gd name="connsiteX194" fmla="*/ 985507 w 3414536"/>
              <a:gd name="connsiteY194" fmla="*/ 282323 h 439509"/>
              <a:gd name="connsiteX195" fmla="*/ 972970 w 3414536"/>
              <a:gd name="connsiteY195" fmla="*/ 291985 h 439509"/>
              <a:gd name="connsiteX196" fmla="*/ 970207 w 3414536"/>
              <a:gd name="connsiteY196" fmla="*/ 291738 h 439509"/>
              <a:gd name="connsiteX197" fmla="*/ 960434 w 3414536"/>
              <a:gd name="connsiteY197" fmla="*/ 276936 h 439509"/>
              <a:gd name="connsiteX198" fmla="*/ 975799 w 3414536"/>
              <a:gd name="connsiteY198" fmla="*/ 267522 h 439509"/>
              <a:gd name="connsiteX199" fmla="*/ 900904 w 3414536"/>
              <a:gd name="connsiteY199" fmla="*/ 251110 h 439509"/>
              <a:gd name="connsiteX200" fmla="*/ 910482 w 3414536"/>
              <a:gd name="connsiteY200" fmla="*/ 265974 h 439509"/>
              <a:gd name="connsiteX201" fmla="*/ 898011 w 3414536"/>
              <a:gd name="connsiteY201" fmla="*/ 275573 h 439509"/>
              <a:gd name="connsiteX202" fmla="*/ 895054 w 3414536"/>
              <a:gd name="connsiteY202" fmla="*/ 275263 h 439509"/>
              <a:gd name="connsiteX203" fmla="*/ 885474 w 3414536"/>
              <a:gd name="connsiteY203" fmla="*/ 260337 h 439509"/>
              <a:gd name="connsiteX204" fmla="*/ 900904 w 3414536"/>
              <a:gd name="connsiteY204" fmla="*/ 251110 h 439509"/>
              <a:gd name="connsiteX205" fmla="*/ 3397402 w 3414536"/>
              <a:gd name="connsiteY205" fmla="*/ 244793 h 439509"/>
              <a:gd name="connsiteX206" fmla="*/ 3413795 w 3414536"/>
              <a:gd name="connsiteY206" fmla="*/ 252348 h 439509"/>
              <a:gd name="connsiteX207" fmla="*/ 3405952 w 3414536"/>
              <a:gd name="connsiteY207" fmla="*/ 268142 h 439509"/>
              <a:gd name="connsiteX208" fmla="*/ 3401709 w 3414536"/>
              <a:gd name="connsiteY208" fmla="*/ 268885 h 439509"/>
              <a:gd name="connsiteX209" fmla="*/ 3389559 w 3414536"/>
              <a:gd name="connsiteY209" fmla="*/ 260585 h 439509"/>
              <a:gd name="connsiteX210" fmla="*/ 3397402 w 3414536"/>
              <a:gd name="connsiteY210" fmla="*/ 244793 h 439509"/>
              <a:gd name="connsiteX211" fmla="*/ 826200 w 3414536"/>
              <a:gd name="connsiteY211" fmla="*/ 233955 h 439509"/>
              <a:gd name="connsiteX212" fmla="*/ 835652 w 3414536"/>
              <a:gd name="connsiteY212" fmla="*/ 248942 h 439509"/>
              <a:gd name="connsiteX213" fmla="*/ 823179 w 3414536"/>
              <a:gd name="connsiteY213" fmla="*/ 258418 h 439509"/>
              <a:gd name="connsiteX214" fmla="*/ 820158 w 3414536"/>
              <a:gd name="connsiteY214" fmla="*/ 258046 h 439509"/>
              <a:gd name="connsiteX215" fmla="*/ 810708 w 3414536"/>
              <a:gd name="connsiteY215" fmla="*/ 243059 h 439509"/>
              <a:gd name="connsiteX216" fmla="*/ 826200 w 3414536"/>
              <a:gd name="connsiteY216" fmla="*/ 233955 h 439509"/>
              <a:gd name="connsiteX217" fmla="*/ 751691 w 3414536"/>
              <a:gd name="connsiteY217" fmla="*/ 216117 h 439509"/>
              <a:gd name="connsiteX218" fmla="*/ 761013 w 3414536"/>
              <a:gd name="connsiteY218" fmla="*/ 231168 h 439509"/>
              <a:gd name="connsiteX219" fmla="*/ 748541 w 3414536"/>
              <a:gd name="connsiteY219" fmla="*/ 240519 h 439509"/>
              <a:gd name="connsiteX220" fmla="*/ 745391 w 3414536"/>
              <a:gd name="connsiteY220" fmla="*/ 240147 h 439509"/>
              <a:gd name="connsiteX221" fmla="*/ 736069 w 3414536"/>
              <a:gd name="connsiteY221" fmla="*/ 225098 h 439509"/>
              <a:gd name="connsiteX222" fmla="*/ 751691 w 3414536"/>
              <a:gd name="connsiteY222" fmla="*/ 216117 h 439509"/>
              <a:gd name="connsiteX223" fmla="*/ 677374 w 3414536"/>
              <a:gd name="connsiteY223" fmla="*/ 197599 h 439509"/>
              <a:gd name="connsiteX224" fmla="*/ 686503 w 3414536"/>
              <a:gd name="connsiteY224" fmla="*/ 212712 h 439509"/>
              <a:gd name="connsiteX225" fmla="*/ 674095 w 3414536"/>
              <a:gd name="connsiteY225" fmla="*/ 221939 h 439509"/>
              <a:gd name="connsiteX226" fmla="*/ 670817 w 3414536"/>
              <a:gd name="connsiteY226" fmla="*/ 221568 h 439509"/>
              <a:gd name="connsiteX227" fmla="*/ 661624 w 3414536"/>
              <a:gd name="connsiteY227" fmla="*/ 206395 h 439509"/>
              <a:gd name="connsiteX228" fmla="*/ 677374 w 3414536"/>
              <a:gd name="connsiteY228" fmla="*/ 197599 h 439509"/>
              <a:gd name="connsiteX229" fmla="*/ 603186 w 3414536"/>
              <a:gd name="connsiteY229" fmla="*/ 178338 h 439509"/>
              <a:gd name="connsiteX230" fmla="*/ 612186 w 3414536"/>
              <a:gd name="connsiteY230" fmla="*/ 193574 h 439509"/>
              <a:gd name="connsiteX231" fmla="*/ 599843 w 3414536"/>
              <a:gd name="connsiteY231" fmla="*/ 202678 h 439509"/>
              <a:gd name="connsiteX232" fmla="*/ 596435 w 3414536"/>
              <a:gd name="connsiteY232" fmla="*/ 202245 h 439509"/>
              <a:gd name="connsiteX233" fmla="*/ 587371 w 3414536"/>
              <a:gd name="connsiteY233" fmla="*/ 187009 h 439509"/>
              <a:gd name="connsiteX234" fmla="*/ 603186 w 3414536"/>
              <a:gd name="connsiteY234" fmla="*/ 178338 h 439509"/>
              <a:gd name="connsiteX235" fmla="*/ 529255 w 3414536"/>
              <a:gd name="connsiteY235" fmla="*/ 158458 h 439509"/>
              <a:gd name="connsiteX236" fmla="*/ 538062 w 3414536"/>
              <a:gd name="connsiteY236" fmla="*/ 173756 h 439509"/>
              <a:gd name="connsiteX237" fmla="*/ 525719 w 3414536"/>
              <a:gd name="connsiteY237" fmla="*/ 182798 h 439509"/>
              <a:gd name="connsiteX238" fmla="*/ 522183 w 3414536"/>
              <a:gd name="connsiteY238" fmla="*/ 182302 h 439509"/>
              <a:gd name="connsiteX239" fmla="*/ 513376 w 3414536"/>
              <a:gd name="connsiteY239" fmla="*/ 167005 h 439509"/>
              <a:gd name="connsiteX240" fmla="*/ 529255 w 3414536"/>
              <a:gd name="connsiteY240" fmla="*/ 158458 h 439509"/>
              <a:gd name="connsiteX241" fmla="*/ 455452 w 3414536"/>
              <a:gd name="connsiteY241" fmla="*/ 137896 h 439509"/>
              <a:gd name="connsiteX242" fmla="*/ 464195 w 3414536"/>
              <a:gd name="connsiteY242" fmla="*/ 153256 h 439509"/>
              <a:gd name="connsiteX243" fmla="*/ 451852 w 3414536"/>
              <a:gd name="connsiteY243" fmla="*/ 162174 h 439509"/>
              <a:gd name="connsiteX244" fmla="*/ 448188 w 3414536"/>
              <a:gd name="connsiteY244" fmla="*/ 161678 h 439509"/>
              <a:gd name="connsiteX245" fmla="*/ 439509 w 3414536"/>
              <a:gd name="connsiteY245" fmla="*/ 146257 h 439509"/>
              <a:gd name="connsiteX246" fmla="*/ 455452 w 3414536"/>
              <a:gd name="connsiteY246" fmla="*/ 137896 h 439509"/>
              <a:gd name="connsiteX247" fmla="*/ 381906 w 3414536"/>
              <a:gd name="connsiteY247" fmla="*/ 116653 h 439509"/>
              <a:gd name="connsiteX248" fmla="*/ 390457 w 3414536"/>
              <a:gd name="connsiteY248" fmla="*/ 132136 h 439509"/>
              <a:gd name="connsiteX249" fmla="*/ 378113 w 3414536"/>
              <a:gd name="connsiteY249" fmla="*/ 140931 h 439509"/>
              <a:gd name="connsiteX250" fmla="*/ 374385 w 3414536"/>
              <a:gd name="connsiteY250" fmla="*/ 140374 h 439509"/>
              <a:gd name="connsiteX251" fmla="*/ 365834 w 3414536"/>
              <a:gd name="connsiteY251" fmla="*/ 124891 h 439509"/>
              <a:gd name="connsiteX252" fmla="*/ 381906 w 3414536"/>
              <a:gd name="connsiteY252" fmla="*/ 116653 h 439509"/>
              <a:gd name="connsiteX253" fmla="*/ 308490 w 3414536"/>
              <a:gd name="connsiteY253" fmla="*/ 94791 h 439509"/>
              <a:gd name="connsiteX254" fmla="*/ 316911 w 3414536"/>
              <a:gd name="connsiteY254" fmla="*/ 110336 h 439509"/>
              <a:gd name="connsiteX255" fmla="*/ 304632 w 3414536"/>
              <a:gd name="connsiteY255" fmla="*/ 119007 h 439509"/>
              <a:gd name="connsiteX256" fmla="*/ 300775 w 3414536"/>
              <a:gd name="connsiteY256" fmla="*/ 118449 h 439509"/>
              <a:gd name="connsiteX257" fmla="*/ 292417 w 3414536"/>
              <a:gd name="connsiteY257" fmla="*/ 102905 h 439509"/>
              <a:gd name="connsiteX258" fmla="*/ 308490 w 3414536"/>
              <a:gd name="connsiteY258" fmla="*/ 94791 h 439509"/>
              <a:gd name="connsiteX259" fmla="*/ 235329 w 3414536"/>
              <a:gd name="connsiteY259" fmla="*/ 72310 h 439509"/>
              <a:gd name="connsiteX260" fmla="*/ 243622 w 3414536"/>
              <a:gd name="connsiteY260" fmla="*/ 87854 h 439509"/>
              <a:gd name="connsiteX261" fmla="*/ 231407 w 3414536"/>
              <a:gd name="connsiteY261" fmla="*/ 96463 h 439509"/>
              <a:gd name="connsiteX262" fmla="*/ 227422 w 3414536"/>
              <a:gd name="connsiteY262" fmla="*/ 95844 h 439509"/>
              <a:gd name="connsiteX263" fmla="*/ 219129 w 3414536"/>
              <a:gd name="connsiteY263" fmla="*/ 80237 h 439509"/>
              <a:gd name="connsiteX264" fmla="*/ 235329 w 3414536"/>
              <a:gd name="connsiteY264" fmla="*/ 72310 h 439509"/>
              <a:gd name="connsiteX265" fmla="*/ 162427 w 3414536"/>
              <a:gd name="connsiteY265" fmla="*/ 49084 h 439509"/>
              <a:gd name="connsiteX266" fmla="*/ 170527 w 3414536"/>
              <a:gd name="connsiteY266" fmla="*/ 64753 h 439509"/>
              <a:gd name="connsiteX267" fmla="*/ 158312 w 3414536"/>
              <a:gd name="connsiteY267" fmla="*/ 73239 h 439509"/>
              <a:gd name="connsiteX268" fmla="*/ 154262 w 3414536"/>
              <a:gd name="connsiteY268" fmla="*/ 72619 h 439509"/>
              <a:gd name="connsiteX269" fmla="*/ 146162 w 3414536"/>
              <a:gd name="connsiteY269" fmla="*/ 56889 h 439509"/>
              <a:gd name="connsiteX270" fmla="*/ 162427 w 3414536"/>
              <a:gd name="connsiteY270" fmla="*/ 49084 h 439509"/>
              <a:gd name="connsiteX271" fmla="*/ 89653 w 3414536"/>
              <a:gd name="connsiteY271" fmla="*/ 25241 h 439509"/>
              <a:gd name="connsiteX272" fmla="*/ 97625 w 3414536"/>
              <a:gd name="connsiteY272" fmla="*/ 41033 h 439509"/>
              <a:gd name="connsiteX273" fmla="*/ 85474 w 3414536"/>
              <a:gd name="connsiteY273" fmla="*/ 49332 h 439509"/>
              <a:gd name="connsiteX274" fmla="*/ 81296 w 3414536"/>
              <a:gd name="connsiteY274" fmla="*/ 48651 h 439509"/>
              <a:gd name="connsiteX275" fmla="*/ 73324 w 3414536"/>
              <a:gd name="connsiteY275" fmla="*/ 32920 h 439509"/>
              <a:gd name="connsiteX276" fmla="*/ 89653 w 3414536"/>
              <a:gd name="connsiteY276" fmla="*/ 25241 h 439509"/>
              <a:gd name="connsiteX277" fmla="*/ 17200 w 3414536"/>
              <a:gd name="connsiteY277" fmla="*/ 715 h 439509"/>
              <a:gd name="connsiteX278" fmla="*/ 24979 w 3414536"/>
              <a:gd name="connsiteY278" fmla="*/ 16570 h 439509"/>
              <a:gd name="connsiteX279" fmla="*/ 12892 w 3414536"/>
              <a:gd name="connsiteY279" fmla="*/ 24807 h 439509"/>
              <a:gd name="connsiteX280" fmla="*/ 8586 w 3414536"/>
              <a:gd name="connsiteY280" fmla="*/ 24064 h 439509"/>
              <a:gd name="connsiteX281" fmla="*/ 742 w 3414536"/>
              <a:gd name="connsiteY281" fmla="*/ 8271 h 439509"/>
              <a:gd name="connsiteX282" fmla="*/ 17200 w 3414536"/>
              <a:gd name="connsiteY282" fmla="*/ 715 h 43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</a:cxnLst>
            <a:rect l="l" t="t" r="r" b="b"/>
            <a:pathLst>
              <a:path w="3414536" h="439509">
                <a:moveTo>
                  <a:pt x="2267796" y="414736"/>
                </a:moveTo>
                <a:cubicBezTo>
                  <a:pt x="2274869" y="414736"/>
                  <a:pt x="2280655" y="420248"/>
                  <a:pt x="2280655" y="427123"/>
                </a:cubicBezTo>
                <a:cubicBezTo>
                  <a:pt x="2280655" y="433935"/>
                  <a:pt x="2274933" y="439509"/>
                  <a:pt x="2267860" y="439509"/>
                </a:cubicBezTo>
                <a:cubicBezTo>
                  <a:pt x="2260724" y="439509"/>
                  <a:pt x="2254939" y="433998"/>
                  <a:pt x="2254939" y="427123"/>
                </a:cubicBezTo>
                <a:cubicBezTo>
                  <a:pt x="2254939" y="420310"/>
                  <a:pt x="2260660" y="414736"/>
                  <a:pt x="2267796" y="414736"/>
                </a:cubicBezTo>
                <a:close/>
                <a:moveTo>
                  <a:pt x="2191101" y="414241"/>
                </a:moveTo>
                <a:cubicBezTo>
                  <a:pt x="2198237" y="414365"/>
                  <a:pt x="2203894" y="420000"/>
                  <a:pt x="2203765" y="426813"/>
                </a:cubicBezTo>
                <a:cubicBezTo>
                  <a:pt x="2203765" y="433626"/>
                  <a:pt x="2197980" y="439014"/>
                  <a:pt x="2190973" y="439014"/>
                </a:cubicBezTo>
                <a:lnTo>
                  <a:pt x="2190715" y="439014"/>
                </a:lnTo>
                <a:cubicBezTo>
                  <a:pt x="2183643" y="439014"/>
                  <a:pt x="2177986" y="433317"/>
                  <a:pt x="2178114" y="426442"/>
                </a:cubicBezTo>
                <a:cubicBezTo>
                  <a:pt x="2178114" y="419629"/>
                  <a:pt x="2184030" y="414179"/>
                  <a:pt x="2191101" y="414241"/>
                </a:cubicBezTo>
                <a:close/>
                <a:moveTo>
                  <a:pt x="2344428" y="413993"/>
                </a:moveTo>
                <a:cubicBezTo>
                  <a:pt x="2351499" y="413808"/>
                  <a:pt x="2357414" y="419257"/>
                  <a:pt x="2357542" y="426132"/>
                </a:cubicBezTo>
                <a:cubicBezTo>
                  <a:pt x="2357672" y="432945"/>
                  <a:pt x="2352014" y="438581"/>
                  <a:pt x="2344942" y="438766"/>
                </a:cubicBezTo>
                <a:lnTo>
                  <a:pt x="2344685" y="438766"/>
                </a:lnTo>
                <a:cubicBezTo>
                  <a:pt x="2337677" y="438766"/>
                  <a:pt x="2331956" y="433378"/>
                  <a:pt x="2331827" y="426565"/>
                </a:cubicBezTo>
                <a:cubicBezTo>
                  <a:pt x="2331699" y="419753"/>
                  <a:pt x="2337292" y="414117"/>
                  <a:pt x="2344428" y="413993"/>
                </a:cubicBezTo>
                <a:close/>
                <a:moveTo>
                  <a:pt x="2114598" y="412569"/>
                </a:moveTo>
                <a:cubicBezTo>
                  <a:pt x="2121670" y="412817"/>
                  <a:pt x="2127263" y="418514"/>
                  <a:pt x="2127070" y="425327"/>
                </a:cubicBezTo>
                <a:cubicBezTo>
                  <a:pt x="2126812" y="432078"/>
                  <a:pt x="2121092" y="437342"/>
                  <a:pt x="2114213" y="437342"/>
                </a:cubicBezTo>
                <a:lnTo>
                  <a:pt x="2113826" y="437342"/>
                </a:lnTo>
                <a:lnTo>
                  <a:pt x="2113762" y="437342"/>
                </a:lnTo>
                <a:cubicBezTo>
                  <a:pt x="2106691" y="437157"/>
                  <a:pt x="2101097" y="431396"/>
                  <a:pt x="2101355" y="424584"/>
                </a:cubicBezTo>
                <a:cubicBezTo>
                  <a:pt x="2101548" y="417771"/>
                  <a:pt x="2107462" y="412383"/>
                  <a:pt x="2114598" y="412569"/>
                </a:cubicBezTo>
                <a:close/>
                <a:moveTo>
                  <a:pt x="2421060" y="411887"/>
                </a:moveTo>
                <a:cubicBezTo>
                  <a:pt x="2428131" y="411639"/>
                  <a:pt x="2434110" y="416966"/>
                  <a:pt x="2434366" y="423840"/>
                </a:cubicBezTo>
                <a:cubicBezTo>
                  <a:pt x="2434624" y="430653"/>
                  <a:pt x="2429095" y="436413"/>
                  <a:pt x="2421959" y="436660"/>
                </a:cubicBezTo>
                <a:lnTo>
                  <a:pt x="2421509" y="436660"/>
                </a:lnTo>
                <a:cubicBezTo>
                  <a:pt x="2414630" y="436660"/>
                  <a:pt x="2408909" y="431396"/>
                  <a:pt x="2408651" y="424769"/>
                </a:cubicBezTo>
                <a:cubicBezTo>
                  <a:pt x="2408395" y="417895"/>
                  <a:pt x="2413923" y="412135"/>
                  <a:pt x="2421060" y="411887"/>
                </a:cubicBezTo>
                <a:close/>
                <a:moveTo>
                  <a:pt x="2038031" y="409782"/>
                </a:moveTo>
                <a:cubicBezTo>
                  <a:pt x="2045103" y="410092"/>
                  <a:pt x="2050568" y="415851"/>
                  <a:pt x="2050246" y="422726"/>
                </a:cubicBezTo>
                <a:cubicBezTo>
                  <a:pt x="2049924" y="429352"/>
                  <a:pt x="2044267" y="434555"/>
                  <a:pt x="2037388" y="434555"/>
                </a:cubicBezTo>
                <a:cubicBezTo>
                  <a:pt x="2037388" y="434555"/>
                  <a:pt x="2037002" y="434555"/>
                  <a:pt x="2036810" y="434555"/>
                </a:cubicBezTo>
                <a:lnTo>
                  <a:pt x="2036810" y="434493"/>
                </a:lnTo>
                <a:cubicBezTo>
                  <a:pt x="2029738" y="434183"/>
                  <a:pt x="2024209" y="428361"/>
                  <a:pt x="2024595" y="421549"/>
                </a:cubicBezTo>
                <a:cubicBezTo>
                  <a:pt x="2024916" y="414736"/>
                  <a:pt x="2030895" y="409410"/>
                  <a:pt x="2038031" y="409782"/>
                </a:cubicBezTo>
                <a:close/>
                <a:moveTo>
                  <a:pt x="2497562" y="408544"/>
                </a:moveTo>
                <a:cubicBezTo>
                  <a:pt x="2504634" y="408109"/>
                  <a:pt x="2510676" y="413374"/>
                  <a:pt x="2511062" y="420187"/>
                </a:cubicBezTo>
                <a:cubicBezTo>
                  <a:pt x="2511448" y="427000"/>
                  <a:pt x="2506048" y="432882"/>
                  <a:pt x="2498976" y="433255"/>
                </a:cubicBezTo>
                <a:lnTo>
                  <a:pt x="2498205" y="433255"/>
                </a:lnTo>
                <a:cubicBezTo>
                  <a:pt x="2491454" y="433255"/>
                  <a:pt x="2485798" y="428176"/>
                  <a:pt x="2485412" y="421549"/>
                </a:cubicBezTo>
                <a:lnTo>
                  <a:pt x="2485476" y="421549"/>
                </a:lnTo>
                <a:cubicBezTo>
                  <a:pt x="2485090" y="414736"/>
                  <a:pt x="2490491" y="408915"/>
                  <a:pt x="2497562" y="408544"/>
                </a:cubicBezTo>
                <a:close/>
                <a:moveTo>
                  <a:pt x="1961593" y="405818"/>
                </a:moveTo>
                <a:cubicBezTo>
                  <a:pt x="1968729" y="406252"/>
                  <a:pt x="1974128" y="412074"/>
                  <a:pt x="1973678" y="418947"/>
                </a:cubicBezTo>
                <a:cubicBezTo>
                  <a:pt x="1973229" y="425513"/>
                  <a:pt x="1967571" y="430591"/>
                  <a:pt x="1960821" y="430591"/>
                </a:cubicBezTo>
                <a:cubicBezTo>
                  <a:pt x="1960821" y="430591"/>
                  <a:pt x="1960307" y="430591"/>
                  <a:pt x="1960049" y="430591"/>
                </a:cubicBezTo>
                <a:lnTo>
                  <a:pt x="1959985" y="430530"/>
                </a:lnTo>
                <a:cubicBezTo>
                  <a:pt x="1952914" y="430095"/>
                  <a:pt x="1947514" y="424274"/>
                  <a:pt x="1947963" y="417400"/>
                </a:cubicBezTo>
                <a:cubicBezTo>
                  <a:pt x="1948413" y="410587"/>
                  <a:pt x="1954456" y="405385"/>
                  <a:pt x="1961593" y="405818"/>
                </a:cubicBezTo>
                <a:close/>
                <a:moveTo>
                  <a:pt x="2574065" y="403713"/>
                </a:moveTo>
                <a:cubicBezTo>
                  <a:pt x="2581136" y="403217"/>
                  <a:pt x="2587308" y="408357"/>
                  <a:pt x="2587823" y="415170"/>
                </a:cubicBezTo>
                <a:cubicBezTo>
                  <a:pt x="2588337" y="421982"/>
                  <a:pt x="2583065" y="427928"/>
                  <a:pt x="2575929" y="428486"/>
                </a:cubicBezTo>
                <a:lnTo>
                  <a:pt x="2574901" y="428486"/>
                </a:lnTo>
                <a:cubicBezTo>
                  <a:pt x="2568279" y="428486"/>
                  <a:pt x="2562622" y="423531"/>
                  <a:pt x="2562108" y="417028"/>
                </a:cubicBezTo>
                <a:lnTo>
                  <a:pt x="2562172" y="417028"/>
                </a:lnTo>
                <a:cubicBezTo>
                  <a:pt x="2561657" y="410215"/>
                  <a:pt x="2566993" y="404270"/>
                  <a:pt x="2574065" y="403713"/>
                </a:cubicBezTo>
                <a:close/>
                <a:moveTo>
                  <a:pt x="1885219" y="400801"/>
                </a:moveTo>
                <a:cubicBezTo>
                  <a:pt x="1892290" y="401297"/>
                  <a:pt x="1897626" y="407243"/>
                  <a:pt x="1897047" y="414055"/>
                </a:cubicBezTo>
                <a:cubicBezTo>
                  <a:pt x="1896533" y="420558"/>
                  <a:pt x="1890939" y="425513"/>
                  <a:pt x="1884254" y="425513"/>
                </a:cubicBezTo>
                <a:lnTo>
                  <a:pt x="1883289" y="425513"/>
                </a:lnTo>
                <a:cubicBezTo>
                  <a:pt x="1876218" y="425018"/>
                  <a:pt x="1870882" y="419010"/>
                  <a:pt x="1871461" y="412197"/>
                </a:cubicBezTo>
                <a:cubicBezTo>
                  <a:pt x="1871975" y="405385"/>
                  <a:pt x="1878146" y="400306"/>
                  <a:pt x="1885219" y="400801"/>
                </a:cubicBezTo>
                <a:close/>
                <a:moveTo>
                  <a:pt x="2650375" y="397519"/>
                </a:moveTo>
                <a:cubicBezTo>
                  <a:pt x="2657446" y="396900"/>
                  <a:pt x="2663746" y="401916"/>
                  <a:pt x="2664389" y="408667"/>
                </a:cubicBezTo>
                <a:cubicBezTo>
                  <a:pt x="2665096" y="415479"/>
                  <a:pt x="2659890" y="421549"/>
                  <a:pt x="2652817" y="422231"/>
                </a:cubicBezTo>
                <a:lnTo>
                  <a:pt x="2651596" y="422231"/>
                </a:lnTo>
                <a:cubicBezTo>
                  <a:pt x="2645039" y="422231"/>
                  <a:pt x="2639445" y="417461"/>
                  <a:pt x="2638802" y="411021"/>
                </a:cubicBezTo>
                <a:cubicBezTo>
                  <a:pt x="2638160" y="404208"/>
                  <a:pt x="2643303" y="398201"/>
                  <a:pt x="2650375" y="397519"/>
                </a:cubicBezTo>
                <a:close/>
                <a:moveTo>
                  <a:pt x="1808973" y="394732"/>
                </a:moveTo>
                <a:cubicBezTo>
                  <a:pt x="1816044" y="395352"/>
                  <a:pt x="1821316" y="401359"/>
                  <a:pt x="1820673" y="408171"/>
                </a:cubicBezTo>
                <a:cubicBezTo>
                  <a:pt x="1820095" y="414613"/>
                  <a:pt x="1814437" y="419444"/>
                  <a:pt x="1807880" y="419444"/>
                </a:cubicBezTo>
                <a:lnTo>
                  <a:pt x="1806723" y="419444"/>
                </a:lnTo>
                <a:cubicBezTo>
                  <a:pt x="1799651" y="418824"/>
                  <a:pt x="1794380" y="412755"/>
                  <a:pt x="1795022" y="406004"/>
                </a:cubicBezTo>
                <a:cubicBezTo>
                  <a:pt x="1795665" y="399130"/>
                  <a:pt x="1801901" y="394113"/>
                  <a:pt x="1808973" y="394732"/>
                </a:cubicBezTo>
                <a:close/>
                <a:moveTo>
                  <a:pt x="2726556" y="389840"/>
                </a:moveTo>
                <a:cubicBezTo>
                  <a:pt x="2733563" y="389035"/>
                  <a:pt x="2739928" y="393927"/>
                  <a:pt x="2740763" y="400739"/>
                </a:cubicBezTo>
                <a:cubicBezTo>
                  <a:pt x="2741600" y="407491"/>
                  <a:pt x="2736521" y="413683"/>
                  <a:pt x="2729449" y="414426"/>
                </a:cubicBezTo>
                <a:cubicBezTo>
                  <a:pt x="2728935" y="414426"/>
                  <a:pt x="2728484" y="414551"/>
                  <a:pt x="2727970" y="414551"/>
                </a:cubicBezTo>
                <a:cubicBezTo>
                  <a:pt x="2721541" y="414551"/>
                  <a:pt x="2716013" y="409905"/>
                  <a:pt x="2715242" y="403588"/>
                </a:cubicBezTo>
                <a:lnTo>
                  <a:pt x="2715306" y="403588"/>
                </a:lnTo>
                <a:cubicBezTo>
                  <a:pt x="2714470" y="396776"/>
                  <a:pt x="2719549" y="390644"/>
                  <a:pt x="2726556" y="389840"/>
                </a:cubicBezTo>
                <a:close/>
                <a:moveTo>
                  <a:pt x="1732599" y="387672"/>
                </a:moveTo>
                <a:cubicBezTo>
                  <a:pt x="1739670" y="388353"/>
                  <a:pt x="1744812" y="394422"/>
                  <a:pt x="1744106" y="401236"/>
                </a:cubicBezTo>
                <a:cubicBezTo>
                  <a:pt x="1743399" y="407614"/>
                  <a:pt x="1737870" y="412383"/>
                  <a:pt x="1731312" y="412383"/>
                </a:cubicBezTo>
                <a:cubicBezTo>
                  <a:pt x="1730927" y="412383"/>
                  <a:pt x="1730477" y="412383"/>
                  <a:pt x="1730027" y="412259"/>
                </a:cubicBezTo>
                <a:cubicBezTo>
                  <a:pt x="1722955" y="411578"/>
                  <a:pt x="1717812" y="405509"/>
                  <a:pt x="1718519" y="398696"/>
                </a:cubicBezTo>
                <a:cubicBezTo>
                  <a:pt x="1719227" y="391883"/>
                  <a:pt x="1725591" y="386929"/>
                  <a:pt x="1732599" y="387672"/>
                </a:cubicBezTo>
                <a:close/>
                <a:moveTo>
                  <a:pt x="2802544" y="380612"/>
                </a:moveTo>
                <a:cubicBezTo>
                  <a:pt x="2809617" y="379683"/>
                  <a:pt x="2816110" y="384389"/>
                  <a:pt x="2817073" y="391202"/>
                </a:cubicBezTo>
                <a:cubicBezTo>
                  <a:pt x="2818038" y="397952"/>
                  <a:pt x="2813088" y="404208"/>
                  <a:pt x="2806080" y="405137"/>
                </a:cubicBezTo>
                <a:cubicBezTo>
                  <a:pt x="2805437" y="405137"/>
                  <a:pt x="2804859" y="405261"/>
                  <a:pt x="2804280" y="405261"/>
                </a:cubicBezTo>
                <a:cubicBezTo>
                  <a:pt x="2797980" y="405261"/>
                  <a:pt x="2792451" y="400739"/>
                  <a:pt x="2791616" y="394546"/>
                </a:cubicBezTo>
                <a:cubicBezTo>
                  <a:pt x="2790587" y="387796"/>
                  <a:pt x="2795537" y="381540"/>
                  <a:pt x="2802544" y="380612"/>
                </a:cubicBezTo>
                <a:close/>
                <a:moveTo>
                  <a:pt x="1656353" y="379621"/>
                </a:moveTo>
                <a:cubicBezTo>
                  <a:pt x="1663424" y="380364"/>
                  <a:pt x="1668438" y="386558"/>
                  <a:pt x="1667667" y="393308"/>
                </a:cubicBezTo>
                <a:cubicBezTo>
                  <a:pt x="1666896" y="399625"/>
                  <a:pt x="1661303" y="404270"/>
                  <a:pt x="1654874" y="404270"/>
                </a:cubicBezTo>
                <a:cubicBezTo>
                  <a:pt x="1654424" y="404270"/>
                  <a:pt x="1653909" y="404270"/>
                  <a:pt x="1653396" y="404270"/>
                </a:cubicBezTo>
                <a:lnTo>
                  <a:pt x="1653396" y="404208"/>
                </a:lnTo>
                <a:cubicBezTo>
                  <a:pt x="1646323" y="403403"/>
                  <a:pt x="1641309" y="397271"/>
                  <a:pt x="1642145" y="390459"/>
                </a:cubicBezTo>
                <a:cubicBezTo>
                  <a:pt x="1642917" y="383646"/>
                  <a:pt x="1649280" y="378815"/>
                  <a:pt x="1656353" y="379621"/>
                </a:cubicBezTo>
                <a:close/>
                <a:moveTo>
                  <a:pt x="1580236" y="370579"/>
                </a:moveTo>
                <a:cubicBezTo>
                  <a:pt x="1587243" y="371445"/>
                  <a:pt x="1592194" y="377639"/>
                  <a:pt x="1591293" y="384452"/>
                </a:cubicBezTo>
                <a:cubicBezTo>
                  <a:pt x="1590458" y="390706"/>
                  <a:pt x="1584929" y="395227"/>
                  <a:pt x="1578564" y="395227"/>
                </a:cubicBezTo>
                <a:cubicBezTo>
                  <a:pt x="1577985" y="395227"/>
                  <a:pt x="1577471" y="395227"/>
                  <a:pt x="1576892" y="395227"/>
                </a:cubicBezTo>
                <a:lnTo>
                  <a:pt x="1576892" y="395166"/>
                </a:lnTo>
                <a:cubicBezTo>
                  <a:pt x="1569885" y="394299"/>
                  <a:pt x="1564871" y="388044"/>
                  <a:pt x="1565835" y="381292"/>
                </a:cubicBezTo>
                <a:cubicBezTo>
                  <a:pt x="1566735" y="374480"/>
                  <a:pt x="1573164" y="369711"/>
                  <a:pt x="1580236" y="370579"/>
                </a:cubicBezTo>
                <a:close/>
                <a:moveTo>
                  <a:pt x="2878341" y="369773"/>
                </a:moveTo>
                <a:cubicBezTo>
                  <a:pt x="2885348" y="368720"/>
                  <a:pt x="2891905" y="373303"/>
                  <a:pt x="2893062" y="380054"/>
                </a:cubicBezTo>
                <a:cubicBezTo>
                  <a:pt x="2894155" y="386805"/>
                  <a:pt x="2889398" y="393184"/>
                  <a:pt x="2882391" y="394236"/>
                </a:cubicBezTo>
                <a:cubicBezTo>
                  <a:pt x="2881683" y="394361"/>
                  <a:pt x="2881040" y="394422"/>
                  <a:pt x="2880333" y="394422"/>
                </a:cubicBezTo>
                <a:cubicBezTo>
                  <a:pt x="2874161" y="394422"/>
                  <a:pt x="2868697" y="390088"/>
                  <a:pt x="2867668" y="383956"/>
                </a:cubicBezTo>
                <a:cubicBezTo>
                  <a:pt x="2866511" y="377206"/>
                  <a:pt x="2871332" y="370826"/>
                  <a:pt x="2878341" y="369773"/>
                </a:cubicBezTo>
                <a:close/>
                <a:moveTo>
                  <a:pt x="1504182" y="360669"/>
                </a:moveTo>
                <a:cubicBezTo>
                  <a:pt x="1511190" y="361598"/>
                  <a:pt x="1516076" y="367915"/>
                  <a:pt x="1515112" y="374666"/>
                </a:cubicBezTo>
                <a:cubicBezTo>
                  <a:pt x="1514212" y="380859"/>
                  <a:pt x="1508683" y="385318"/>
                  <a:pt x="1502382" y="385318"/>
                </a:cubicBezTo>
                <a:cubicBezTo>
                  <a:pt x="1501740" y="385318"/>
                  <a:pt x="1501161" y="385318"/>
                  <a:pt x="1500582" y="385195"/>
                </a:cubicBezTo>
                <a:cubicBezTo>
                  <a:pt x="1493511" y="384204"/>
                  <a:pt x="1488625" y="377949"/>
                  <a:pt x="1489653" y="371197"/>
                </a:cubicBezTo>
                <a:cubicBezTo>
                  <a:pt x="1490618" y="364385"/>
                  <a:pt x="1497111" y="359678"/>
                  <a:pt x="1504182" y="360669"/>
                </a:cubicBezTo>
                <a:close/>
                <a:moveTo>
                  <a:pt x="2953814" y="357262"/>
                </a:moveTo>
                <a:cubicBezTo>
                  <a:pt x="2960757" y="356086"/>
                  <a:pt x="2967508" y="360484"/>
                  <a:pt x="2968794" y="367234"/>
                </a:cubicBezTo>
                <a:cubicBezTo>
                  <a:pt x="2970079" y="373984"/>
                  <a:pt x="2965450" y="380426"/>
                  <a:pt x="2958443" y="381664"/>
                </a:cubicBezTo>
                <a:cubicBezTo>
                  <a:pt x="2957672" y="381788"/>
                  <a:pt x="2956900" y="381850"/>
                  <a:pt x="2956128" y="381850"/>
                </a:cubicBezTo>
                <a:cubicBezTo>
                  <a:pt x="2950022" y="381850"/>
                  <a:pt x="2944621" y="377701"/>
                  <a:pt x="2943464" y="371693"/>
                </a:cubicBezTo>
                <a:cubicBezTo>
                  <a:pt x="2942178" y="365005"/>
                  <a:pt x="2946807" y="358501"/>
                  <a:pt x="2953814" y="357262"/>
                </a:cubicBezTo>
                <a:close/>
                <a:moveTo>
                  <a:pt x="1428259" y="349831"/>
                </a:moveTo>
                <a:cubicBezTo>
                  <a:pt x="1435266" y="350884"/>
                  <a:pt x="1440087" y="357201"/>
                  <a:pt x="1438995" y="363952"/>
                </a:cubicBezTo>
                <a:cubicBezTo>
                  <a:pt x="1438031" y="370083"/>
                  <a:pt x="1432565" y="374480"/>
                  <a:pt x="1426330" y="374480"/>
                </a:cubicBezTo>
                <a:cubicBezTo>
                  <a:pt x="1425687" y="374480"/>
                  <a:pt x="1424979" y="374480"/>
                  <a:pt x="1424337" y="374294"/>
                </a:cubicBezTo>
                <a:cubicBezTo>
                  <a:pt x="1417329" y="373241"/>
                  <a:pt x="1412508" y="366924"/>
                  <a:pt x="1413601" y="360174"/>
                </a:cubicBezTo>
                <a:cubicBezTo>
                  <a:pt x="1414694" y="353422"/>
                  <a:pt x="1421251" y="348778"/>
                  <a:pt x="1428259" y="349831"/>
                </a:cubicBezTo>
                <a:close/>
                <a:moveTo>
                  <a:pt x="3028903" y="343142"/>
                </a:moveTo>
                <a:cubicBezTo>
                  <a:pt x="3035910" y="341718"/>
                  <a:pt x="3042661" y="345991"/>
                  <a:pt x="3044139" y="352742"/>
                </a:cubicBezTo>
                <a:cubicBezTo>
                  <a:pt x="3045618" y="359431"/>
                  <a:pt x="3041118" y="365995"/>
                  <a:pt x="3034174" y="367357"/>
                </a:cubicBezTo>
                <a:cubicBezTo>
                  <a:pt x="3033275" y="367544"/>
                  <a:pt x="3032438" y="367605"/>
                  <a:pt x="3031539" y="367605"/>
                </a:cubicBezTo>
                <a:cubicBezTo>
                  <a:pt x="3025560" y="367605"/>
                  <a:pt x="3020224" y="363642"/>
                  <a:pt x="3018938" y="357758"/>
                </a:cubicBezTo>
                <a:cubicBezTo>
                  <a:pt x="3017523" y="351070"/>
                  <a:pt x="3021960" y="344505"/>
                  <a:pt x="3028903" y="343142"/>
                </a:cubicBezTo>
                <a:close/>
                <a:moveTo>
                  <a:pt x="1352463" y="338126"/>
                </a:moveTo>
                <a:cubicBezTo>
                  <a:pt x="1359470" y="339241"/>
                  <a:pt x="1364228" y="345619"/>
                  <a:pt x="1363070" y="352370"/>
                </a:cubicBezTo>
                <a:cubicBezTo>
                  <a:pt x="1361977" y="358440"/>
                  <a:pt x="1356577" y="362775"/>
                  <a:pt x="1350405" y="362775"/>
                </a:cubicBezTo>
                <a:cubicBezTo>
                  <a:pt x="1349698" y="362775"/>
                  <a:pt x="1348991" y="362713"/>
                  <a:pt x="1348284" y="362589"/>
                </a:cubicBezTo>
                <a:cubicBezTo>
                  <a:pt x="1341277" y="361474"/>
                  <a:pt x="1336520" y="355095"/>
                  <a:pt x="1337677" y="348345"/>
                </a:cubicBezTo>
                <a:cubicBezTo>
                  <a:pt x="1338834" y="341593"/>
                  <a:pt x="1345456" y="337010"/>
                  <a:pt x="1352463" y="338126"/>
                </a:cubicBezTo>
                <a:close/>
                <a:moveTo>
                  <a:pt x="3103669" y="327163"/>
                </a:moveTo>
                <a:cubicBezTo>
                  <a:pt x="3110613" y="325615"/>
                  <a:pt x="3117492" y="329765"/>
                  <a:pt x="3119099" y="336392"/>
                </a:cubicBezTo>
                <a:cubicBezTo>
                  <a:pt x="3120771" y="343080"/>
                  <a:pt x="3116463" y="349707"/>
                  <a:pt x="3109520" y="351317"/>
                </a:cubicBezTo>
                <a:cubicBezTo>
                  <a:pt x="3108556" y="351503"/>
                  <a:pt x="3107591" y="351627"/>
                  <a:pt x="3106562" y="351627"/>
                </a:cubicBezTo>
                <a:cubicBezTo>
                  <a:pt x="3100776" y="351627"/>
                  <a:pt x="3095441" y="347787"/>
                  <a:pt x="3094091" y="342089"/>
                </a:cubicBezTo>
                <a:cubicBezTo>
                  <a:pt x="3092483" y="335401"/>
                  <a:pt x="3096726" y="328712"/>
                  <a:pt x="3103669" y="327163"/>
                </a:cubicBezTo>
                <a:close/>
                <a:moveTo>
                  <a:pt x="1276860" y="325615"/>
                </a:moveTo>
                <a:cubicBezTo>
                  <a:pt x="1283803" y="326792"/>
                  <a:pt x="1288496" y="333232"/>
                  <a:pt x="1287211" y="339984"/>
                </a:cubicBezTo>
                <a:cubicBezTo>
                  <a:pt x="1286118" y="345991"/>
                  <a:pt x="1280718" y="350202"/>
                  <a:pt x="1274610" y="350202"/>
                </a:cubicBezTo>
                <a:cubicBezTo>
                  <a:pt x="1273839" y="350202"/>
                  <a:pt x="1273068" y="350202"/>
                  <a:pt x="1272360" y="350017"/>
                </a:cubicBezTo>
                <a:cubicBezTo>
                  <a:pt x="1265352" y="348778"/>
                  <a:pt x="1260659" y="342399"/>
                  <a:pt x="1261946" y="335648"/>
                </a:cubicBezTo>
                <a:cubicBezTo>
                  <a:pt x="1263167" y="328897"/>
                  <a:pt x="1269853" y="324438"/>
                  <a:pt x="1276860" y="325615"/>
                </a:cubicBezTo>
                <a:close/>
                <a:moveTo>
                  <a:pt x="1201322" y="312237"/>
                </a:moveTo>
                <a:cubicBezTo>
                  <a:pt x="1208330" y="313538"/>
                  <a:pt x="1212893" y="320041"/>
                  <a:pt x="1211608" y="326730"/>
                </a:cubicBezTo>
                <a:cubicBezTo>
                  <a:pt x="1210386" y="332675"/>
                  <a:pt x="1204986" y="336825"/>
                  <a:pt x="1198943" y="336825"/>
                </a:cubicBezTo>
                <a:cubicBezTo>
                  <a:pt x="1198172" y="336825"/>
                  <a:pt x="1197336" y="336825"/>
                  <a:pt x="1196564" y="336639"/>
                </a:cubicBezTo>
                <a:cubicBezTo>
                  <a:pt x="1189557" y="335338"/>
                  <a:pt x="1184993" y="328836"/>
                  <a:pt x="1186279" y="322147"/>
                </a:cubicBezTo>
                <a:cubicBezTo>
                  <a:pt x="1187628" y="315396"/>
                  <a:pt x="1194379" y="310999"/>
                  <a:pt x="1201322" y="312237"/>
                </a:cubicBezTo>
                <a:close/>
                <a:moveTo>
                  <a:pt x="3177987" y="309450"/>
                </a:moveTo>
                <a:cubicBezTo>
                  <a:pt x="3184802" y="307716"/>
                  <a:pt x="3191873" y="311618"/>
                  <a:pt x="3193673" y="318307"/>
                </a:cubicBezTo>
                <a:cubicBezTo>
                  <a:pt x="3195473" y="324872"/>
                  <a:pt x="3191359" y="331684"/>
                  <a:pt x="3184480" y="333419"/>
                </a:cubicBezTo>
                <a:cubicBezTo>
                  <a:pt x="3183387" y="333667"/>
                  <a:pt x="3182294" y="333790"/>
                  <a:pt x="3181201" y="333790"/>
                </a:cubicBezTo>
                <a:cubicBezTo>
                  <a:pt x="3175480" y="333790"/>
                  <a:pt x="3170272" y="330137"/>
                  <a:pt x="3168793" y="324563"/>
                </a:cubicBezTo>
                <a:cubicBezTo>
                  <a:pt x="3166994" y="317936"/>
                  <a:pt x="3171108" y="311184"/>
                  <a:pt x="3177987" y="309450"/>
                </a:cubicBezTo>
                <a:close/>
                <a:moveTo>
                  <a:pt x="1125976" y="298117"/>
                </a:moveTo>
                <a:cubicBezTo>
                  <a:pt x="1132919" y="299480"/>
                  <a:pt x="1137484" y="305982"/>
                  <a:pt x="1136069" y="312733"/>
                </a:cubicBezTo>
                <a:cubicBezTo>
                  <a:pt x="1134849" y="318617"/>
                  <a:pt x="1129448" y="322642"/>
                  <a:pt x="1123469" y="322642"/>
                </a:cubicBezTo>
                <a:cubicBezTo>
                  <a:pt x="1122634" y="322642"/>
                  <a:pt x="1121798" y="322642"/>
                  <a:pt x="1120962" y="322394"/>
                </a:cubicBezTo>
                <a:cubicBezTo>
                  <a:pt x="1113955" y="321094"/>
                  <a:pt x="1109454" y="314529"/>
                  <a:pt x="1110868" y="307841"/>
                </a:cubicBezTo>
                <a:cubicBezTo>
                  <a:pt x="1112219" y="301151"/>
                  <a:pt x="1119033" y="296754"/>
                  <a:pt x="1125976" y="298117"/>
                </a:cubicBezTo>
                <a:close/>
                <a:moveTo>
                  <a:pt x="3251726" y="289818"/>
                </a:moveTo>
                <a:cubicBezTo>
                  <a:pt x="3258540" y="287898"/>
                  <a:pt x="3265675" y="291676"/>
                  <a:pt x="3267669" y="298241"/>
                </a:cubicBezTo>
                <a:cubicBezTo>
                  <a:pt x="3269661" y="304806"/>
                  <a:pt x="3265740" y="311680"/>
                  <a:pt x="3258926" y="313600"/>
                </a:cubicBezTo>
                <a:cubicBezTo>
                  <a:pt x="3257704" y="313910"/>
                  <a:pt x="3256483" y="314096"/>
                  <a:pt x="3255326" y="314096"/>
                </a:cubicBezTo>
                <a:cubicBezTo>
                  <a:pt x="3249732" y="314096"/>
                  <a:pt x="3244589" y="310565"/>
                  <a:pt x="3242981" y="305177"/>
                </a:cubicBezTo>
                <a:cubicBezTo>
                  <a:pt x="3240989" y="298612"/>
                  <a:pt x="3244911" y="291738"/>
                  <a:pt x="3251726" y="289818"/>
                </a:cubicBezTo>
                <a:close/>
                <a:moveTo>
                  <a:pt x="1050823" y="283191"/>
                </a:moveTo>
                <a:cubicBezTo>
                  <a:pt x="1057767" y="284615"/>
                  <a:pt x="1062203" y="291180"/>
                  <a:pt x="1060724" y="297869"/>
                </a:cubicBezTo>
                <a:cubicBezTo>
                  <a:pt x="1059438" y="303691"/>
                  <a:pt x="1054102" y="307716"/>
                  <a:pt x="1048124" y="307716"/>
                </a:cubicBezTo>
                <a:cubicBezTo>
                  <a:pt x="1047288" y="307716"/>
                  <a:pt x="1046388" y="307716"/>
                  <a:pt x="1045488" y="307469"/>
                </a:cubicBezTo>
                <a:cubicBezTo>
                  <a:pt x="1038544" y="306045"/>
                  <a:pt x="1034109" y="299480"/>
                  <a:pt x="1035523" y="292728"/>
                </a:cubicBezTo>
                <a:cubicBezTo>
                  <a:pt x="1037002" y="286040"/>
                  <a:pt x="1043816" y="281828"/>
                  <a:pt x="1050823" y="283191"/>
                </a:cubicBezTo>
                <a:close/>
                <a:moveTo>
                  <a:pt x="3324885" y="268265"/>
                </a:moveTo>
                <a:cubicBezTo>
                  <a:pt x="3331636" y="266159"/>
                  <a:pt x="3338900" y="269814"/>
                  <a:pt x="3341085" y="276316"/>
                </a:cubicBezTo>
                <a:cubicBezTo>
                  <a:pt x="3343207" y="282820"/>
                  <a:pt x="3339542" y="289756"/>
                  <a:pt x="3332728" y="291862"/>
                </a:cubicBezTo>
                <a:cubicBezTo>
                  <a:pt x="3331442" y="292295"/>
                  <a:pt x="3330157" y="292481"/>
                  <a:pt x="3328807" y="292481"/>
                </a:cubicBezTo>
                <a:cubicBezTo>
                  <a:pt x="3323407" y="292481"/>
                  <a:pt x="3318328" y="289137"/>
                  <a:pt x="3316592" y="283872"/>
                </a:cubicBezTo>
                <a:cubicBezTo>
                  <a:pt x="3314406" y="277369"/>
                  <a:pt x="3318135" y="270371"/>
                  <a:pt x="3324885" y="268265"/>
                </a:cubicBezTo>
                <a:close/>
                <a:moveTo>
                  <a:pt x="975799" y="267522"/>
                </a:moveTo>
                <a:cubicBezTo>
                  <a:pt x="982678" y="269008"/>
                  <a:pt x="987050" y="275635"/>
                  <a:pt x="985507" y="282323"/>
                </a:cubicBezTo>
                <a:cubicBezTo>
                  <a:pt x="984221" y="288084"/>
                  <a:pt x="978885" y="291985"/>
                  <a:pt x="972970" y="291985"/>
                </a:cubicBezTo>
                <a:cubicBezTo>
                  <a:pt x="972071" y="291985"/>
                  <a:pt x="971106" y="291985"/>
                  <a:pt x="970207" y="291738"/>
                </a:cubicBezTo>
                <a:cubicBezTo>
                  <a:pt x="963263" y="290251"/>
                  <a:pt x="958891" y="283624"/>
                  <a:pt x="960434" y="276936"/>
                </a:cubicBezTo>
                <a:cubicBezTo>
                  <a:pt x="961978" y="270247"/>
                  <a:pt x="968856" y="266036"/>
                  <a:pt x="975799" y="267522"/>
                </a:cubicBezTo>
                <a:close/>
                <a:moveTo>
                  <a:pt x="900904" y="251110"/>
                </a:moveTo>
                <a:cubicBezTo>
                  <a:pt x="907783" y="252658"/>
                  <a:pt x="912090" y="259347"/>
                  <a:pt x="910482" y="265974"/>
                </a:cubicBezTo>
                <a:cubicBezTo>
                  <a:pt x="909133" y="271733"/>
                  <a:pt x="903861" y="275573"/>
                  <a:pt x="898011" y="275573"/>
                </a:cubicBezTo>
                <a:cubicBezTo>
                  <a:pt x="897046" y="275573"/>
                  <a:pt x="896083" y="275450"/>
                  <a:pt x="895054" y="275263"/>
                </a:cubicBezTo>
                <a:cubicBezTo>
                  <a:pt x="888175" y="273716"/>
                  <a:pt x="883868" y="267026"/>
                  <a:pt x="885474" y="260337"/>
                </a:cubicBezTo>
                <a:cubicBezTo>
                  <a:pt x="887082" y="253711"/>
                  <a:pt x="893961" y="249562"/>
                  <a:pt x="900904" y="251110"/>
                </a:cubicBezTo>
                <a:close/>
                <a:moveTo>
                  <a:pt x="3397402" y="244793"/>
                </a:moveTo>
                <a:cubicBezTo>
                  <a:pt x="3404088" y="242501"/>
                  <a:pt x="3411417" y="245907"/>
                  <a:pt x="3413795" y="252348"/>
                </a:cubicBezTo>
                <a:cubicBezTo>
                  <a:pt x="3416174" y="258790"/>
                  <a:pt x="3412638" y="265911"/>
                  <a:pt x="3405952" y="268142"/>
                </a:cubicBezTo>
                <a:cubicBezTo>
                  <a:pt x="3404538" y="268637"/>
                  <a:pt x="3403123" y="268885"/>
                  <a:pt x="3401709" y="268885"/>
                </a:cubicBezTo>
                <a:cubicBezTo>
                  <a:pt x="3396374" y="268885"/>
                  <a:pt x="3391423" y="265664"/>
                  <a:pt x="3389559" y="260585"/>
                </a:cubicBezTo>
                <a:cubicBezTo>
                  <a:pt x="3387180" y="254145"/>
                  <a:pt x="3390716" y="247084"/>
                  <a:pt x="3397402" y="244793"/>
                </a:cubicBezTo>
                <a:close/>
                <a:moveTo>
                  <a:pt x="826200" y="233955"/>
                </a:moveTo>
                <a:cubicBezTo>
                  <a:pt x="833079" y="235564"/>
                  <a:pt x="837323" y="242316"/>
                  <a:pt x="835652" y="248942"/>
                </a:cubicBezTo>
                <a:cubicBezTo>
                  <a:pt x="834237" y="254578"/>
                  <a:pt x="828965" y="258418"/>
                  <a:pt x="823179" y="258418"/>
                </a:cubicBezTo>
                <a:cubicBezTo>
                  <a:pt x="822151" y="258418"/>
                  <a:pt x="821122" y="258294"/>
                  <a:pt x="820158" y="258046"/>
                </a:cubicBezTo>
                <a:cubicBezTo>
                  <a:pt x="813215" y="256436"/>
                  <a:pt x="808972" y="249747"/>
                  <a:pt x="810708" y="243059"/>
                </a:cubicBezTo>
                <a:cubicBezTo>
                  <a:pt x="812379" y="236432"/>
                  <a:pt x="819322" y="232344"/>
                  <a:pt x="826200" y="233955"/>
                </a:cubicBezTo>
                <a:close/>
                <a:moveTo>
                  <a:pt x="751691" y="216117"/>
                </a:moveTo>
                <a:cubicBezTo>
                  <a:pt x="758570" y="217790"/>
                  <a:pt x="762749" y="224541"/>
                  <a:pt x="761013" y="231168"/>
                </a:cubicBezTo>
                <a:cubicBezTo>
                  <a:pt x="759534" y="236803"/>
                  <a:pt x="754263" y="240519"/>
                  <a:pt x="748541" y="240519"/>
                </a:cubicBezTo>
                <a:cubicBezTo>
                  <a:pt x="747512" y="240519"/>
                  <a:pt x="746420" y="240395"/>
                  <a:pt x="745391" y="240147"/>
                </a:cubicBezTo>
                <a:cubicBezTo>
                  <a:pt x="738512" y="238476"/>
                  <a:pt x="734334" y="231724"/>
                  <a:pt x="736069" y="225098"/>
                </a:cubicBezTo>
                <a:cubicBezTo>
                  <a:pt x="737805" y="218471"/>
                  <a:pt x="744813" y="214446"/>
                  <a:pt x="751691" y="216117"/>
                </a:cubicBezTo>
                <a:close/>
                <a:moveTo>
                  <a:pt x="677374" y="197599"/>
                </a:moveTo>
                <a:cubicBezTo>
                  <a:pt x="684253" y="199333"/>
                  <a:pt x="688303" y="206147"/>
                  <a:pt x="686503" y="212712"/>
                </a:cubicBezTo>
                <a:cubicBezTo>
                  <a:pt x="684960" y="218286"/>
                  <a:pt x="679753" y="221939"/>
                  <a:pt x="674095" y="221939"/>
                </a:cubicBezTo>
                <a:cubicBezTo>
                  <a:pt x="673003" y="221939"/>
                  <a:pt x="671910" y="221816"/>
                  <a:pt x="670817" y="221568"/>
                </a:cubicBezTo>
                <a:cubicBezTo>
                  <a:pt x="663938" y="219772"/>
                  <a:pt x="659824" y="213021"/>
                  <a:pt x="661624" y="206395"/>
                </a:cubicBezTo>
                <a:cubicBezTo>
                  <a:pt x="663488" y="199768"/>
                  <a:pt x="670495" y="195865"/>
                  <a:pt x="677374" y="197599"/>
                </a:cubicBezTo>
                <a:close/>
                <a:moveTo>
                  <a:pt x="603186" y="178338"/>
                </a:moveTo>
                <a:cubicBezTo>
                  <a:pt x="610065" y="180196"/>
                  <a:pt x="614114" y="187009"/>
                  <a:pt x="612186" y="193574"/>
                </a:cubicBezTo>
                <a:cubicBezTo>
                  <a:pt x="610644" y="199086"/>
                  <a:pt x="605436" y="202678"/>
                  <a:pt x="599843" y="202678"/>
                </a:cubicBezTo>
                <a:cubicBezTo>
                  <a:pt x="598686" y="202678"/>
                  <a:pt x="597528" y="202555"/>
                  <a:pt x="596435" y="202245"/>
                </a:cubicBezTo>
                <a:cubicBezTo>
                  <a:pt x="589556" y="200448"/>
                  <a:pt x="585506" y="193636"/>
                  <a:pt x="587371" y="187009"/>
                </a:cubicBezTo>
                <a:cubicBezTo>
                  <a:pt x="589300" y="180444"/>
                  <a:pt x="596371" y="176543"/>
                  <a:pt x="603186" y="178338"/>
                </a:cubicBezTo>
                <a:close/>
                <a:moveTo>
                  <a:pt x="529255" y="158458"/>
                </a:moveTo>
                <a:cubicBezTo>
                  <a:pt x="536070" y="160316"/>
                  <a:pt x="540055" y="167191"/>
                  <a:pt x="538062" y="173756"/>
                </a:cubicBezTo>
                <a:cubicBezTo>
                  <a:pt x="536455" y="179206"/>
                  <a:pt x="531311" y="182798"/>
                  <a:pt x="525719" y="182798"/>
                </a:cubicBezTo>
                <a:cubicBezTo>
                  <a:pt x="524562" y="182798"/>
                  <a:pt x="523405" y="182612"/>
                  <a:pt x="522183" y="182302"/>
                </a:cubicBezTo>
                <a:cubicBezTo>
                  <a:pt x="515368" y="180444"/>
                  <a:pt x="511446" y="173569"/>
                  <a:pt x="513376" y="167005"/>
                </a:cubicBezTo>
                <a:cubicBezTo>
                  <a:pt x="515304" y="160377"/>
                  <a:pt x="522440" y="156600"/>
                  <a:pt x="529255" y="158458"/>
                </a:cubicBezTo>
                <a:close/>
                <a:moveTo>
                  <a:pt x="455452" y="137896"/>
                </a:moveTo>
                <a:cubicBezTo>
                  <a:pt x="462267" y="139817"/>
                  <a:pt x="466187" y="146753"/>
                  <a:pt x="464195" y="153256"/>
                </a:cubicBezTo>
                <a:cubicBezTo>
                  <a:pt x="462523" y="158644"/>
                  <a:pt x="457380" y="162174"/>
                  <a:pt x="451852" y="162174"/>
                </a:cubicBezTo>
                <a:cubicBezTo>
                  <a:pt x="450630" y="162174"/>
                  <a:pt x="449409" y="161988"/>
                  <a:pt x="448188" y="161678"/>
                </a:cubicBezTo>
                <a:cubicBezTo>
                  <a:pt x="441373" y="159697"/>
                  <a:pt x="437515" y="152822"/>
                  <a:pt x="439509" y="146257"/>
                </a:cubicBezTo>
                <a:cubicBezTo>
                  <a:pt x="441501" y="139692"/>
                  <a:pt x="448637" y="135977"/>
                  <a:pt x="455452" y="137896"/>
                </a:cubicBezTo>
                <a:close/>
                <a:moveTo>
                  <a:pt x="381906" y="116653"/>
                </a:moveTo>
                <a:cubicBezTo>
                  <a:pt x="388656" y="118635"/>
                  <a:pt x="392514" y="125572"/>
                  <a:pt x="390457" y="132136"/>
                </a:cubicBezTo>
                <a:cubicBezTo>
                  <a:pt x="388785" y="137463"/>
                  <a:pt x="383642" y="140931"/>
                  <a:pt x="378113" y="140931"/>
                </a:cubicBezTo>
                <a:cubicBezTo>
                  <a:pt x="376892" y="140931"/>
                  <a:pt x="375670" y="140745"/>
                  <a:pt x="374385" y="140374"/>
                </a:cubicBezTo>
                <a:cubicBezTo>
                  <a:pt x="367634" y="138391"/>
                  <a:pt x="363777" y="131456"/>
                  <a:pt x="365834" y="124891"/>
                </a:cubicBezTo>
                <a:cubicBezTo>
                  <a:pt x="367892" y="118387"/>
                  <a:pt x="375092" y="114672"/>
                  <a:pt x="381906" y="116653"/>
                </a:cubicBezTo>
                <a:close/>
                <a:moveTo>
                  <a:pt x="308490" y="94791"/>
                </a:moveTo>
                <a:cubicBezTo>
                  <a:pt x="315303" y="96835"/>
                  <a:pt x="319033" y="103833"/>
                  <a:pt x="316911" y="110336"/>
                </a:cubicBezTo>
                <a:cubicBezTo>
                  <a:pt x="315175" y="115600"/>
                  <a:pt x="310161" y="119007"/>
                  <a:pt x="304632" y="119007"/>
                </a:cubicBezTo>
                <a:cubicBezTo>
                  <a:pt x="303410" y="119007"/>
                  <a:pt x="302061" y="118821"/>
                  <a:pt x="300775" y="118449"/>
                </a:cubicBezTo>
                <a:cubicBezTo>
                  <a:pt x="294025" y="116405"/>
                  <a:pt x="290231" y="109407"/>
                  <a:pt x="292417" y="102905"/>
                </a:cubicBezTo>
                <a:cubicBezTo>
                  <a:pt x="294539" y="96401"/>
                  <a:pt x="301739" y="92748"/>
                  <a:pt x="308490" y="94791"/>
                </a:cubicBezTo>
                <a:close/>
                <a:moveTo>
                  <a:pt x="235329" y="72310"/>
                </a:moveTo>
                <a:cubicBezTo>
                  <a:pt x="242080" y="74415"/>
                  <a:pt x="245808" y="81352"/>
                  <a:pt x="243622" y="87854"/>
                </a:cubicBezTo>
                <a:cubicBezTo>
                  <a:pt x="241822" y="93119"/>
                  <a:pt x="236808" y="96463"/>
                  <a:pt x="231407" y="96463"/>
                </a:cubicBezTo>
                <a:cubicBezTo>
                  <a:pt x="230058" y="96463"/>
                  <a:pt x="228708" y="96278"/>
                  <a:pt x="227422" y="95844"/>
                </a:cubicBezTo>
                <a:cubicBezTo>
                  <a:pt x="220672" y="93738"/>
                  <a:pt x="216943" y="86740"/>
                  <a:pt x="219129" y="80237"/>
                </a:cubicBezTo>
                <a:cubicBezTo>
                  <a:pt x="221315" y="73734"/>
                  <a:pt x="228580" y="70142"/>
                  <a:pt x="235329" y="72310"/>
                </a:cubicBezTo>
                <a:close/>
                <a:moveTo>
                  <a:pt x="162427" y="49084"/>
                </a:moveTo>
                <a:cubicBezTo>
                  <a:pt x="169112" y="51252"/>
                  <a:pt x="172777" y="58313"/>
                  <a:pt x="170527" y="64753"/>
                </a:cubicBezTo>
                <a:cubicBezTo>
                  <a:pt x="168727" y="69956"/>
                  <a:pt x="163712" y="73239"/>
                  <a:pt x="158312" y="73239"/>
                </a:cubicBezTo>
                <a:cubicBezTo>
                  <a:pt x="156963" y="73239"/>
                  <a:pt x="155612" y="73053"/>
                  <a:pt x="154262" y="72619"/>
                </a:cubicBezTo>
                <a:cubicBezTo>
                  <a:pt x="147512" y="70389"/>
                  <a:pt x="143847" y="63391"/>
                  <a:pt x="146162" y="56889"/>
                </a:cubicBezTo>
                <a:cubicBezTo>
                  <a:pt x="148348" y="50385"/>
                  <a:pt x="155676" y="46917"/>
                  <a:pt x="162427" y="49084"/>
                </a:cubicBezTo>
                <a:close/>
                <a:moveTo>
                  <a:pt x="89653" y="25241"/>
                </a:moveTo>
                <a:cubicBezTo>
                  <a:pt x="96403" y="27470"/>
                  <a:pt x="99939" y="34531"/>
                  <a:pt x="97625" y="41033"/>
                </a:cubicBezTo>
                <a:cubicBezTo>
                  <a:pt x="95825" y="46112"/>
                  <a:pt x="90810" y="49332"/>
                  <a:pt x="85474" y="49332"/>
                </a:cubicBezTo>
                <a:cubicBezTo>
                  <a:pt x="84059" y="49332"/>
                  <a:pt x="82645" y="49146"/>
                  <a:pt x="81296" y="48651"/>
                </a:cubicBezTo>
                <a:cubicBezTo>
                  <a:pt x="74545" y="46422"/>
                  <a:pt x="71009" y="39361"/>
                  <a:pt x="73324" y="32920"/>
                </a:cubicBezTo>
                <a:cubicBezTo>
                  <a:pt x="75638" y="26479"/>
                  <a:pt x="82967" y="23010"/>
                  <a:pt x="89653" y="25241"/>
                </a:cubicBezTo>
                <a:close/>
                <a:moveTo>
                  <a:pt x="17200" y="715"/>
                </a:moveTo>
                <a:cubicBezTo>
                  <a:pt x="23886" y="3006"/>
                  <a:pt x="27357" y="10129"/>
                  <a:pt x="24979" y="16570"/>
                </a:cubicBezTo>
                <a:cubicBezTo>
                  <a:pt x="23115" y="21649"/>
                  <a:pt x="18164" y="24807"/>
                  <a:pt x="12892" y="24807"/>
                </a:cubicBezTo>
                <a:cubicBezTo>
                  <a:pt x="11414" y="24807"/>
                  <a:pt x="9999" y="24559"/>
                  <a:pt x="8586" y="24064"/>
                </a:cubicBezTo>
                <a:cubicBezTo>
                  <a:pt x="1899" y="21772"/>
                  <a:pt x="-1637" y="14712"/>
                  <a:pt x="742" y="8271"/>
                </a:cubicBezTo>
                <a:cubicBezTo>
                  <a:pt x="3121" y="1830"/>
                  <a:pt x="10514" y="-1576"/>
                  <a:pt x="17200" y="715"/>
                </a:cubicBezTo>
                <a:close/>
              </a:path>
            </a:pathLst>
          </a:custGeom>
          <a:solidFill>
            <a:srgbClr val="41BAC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AF6B12-EAB4-BA23-ED9D-7305BAAF4FE4}"/>
              </a:ext>
            </a:extLst>
          </p:cNvPr>
          <p:cNvSpPr/>
          <p:nvPr/>
        </p:nvSpPr>
        <p:spPr>
          <a:xfrm>
            <a:off x="3552683" y="2650655"/>
            <a:ext cx="4623801" cy="2188103"/>
          </a:xfrm>
          <a:custGeom>
            <a:avLst/>
            <a:gdLst>
              <a:gd name="connsiteX0" fmla="*/ 896 w 4328171"/>
              <a:gd name="connsiteY0" fmla="*/ 2118568 h 2126090"/>
              <a:gd name="connsiteX1" fmla="*/ 7516 w 4328171"/>
              <a:gd name="connsiteY1" fmla="*/ 2102922 h 2126090"/>
              <a:gd name="connsiteX2" fmla="*/ 7516 w 4328171"/>
              <a:gd name="connsiteY2" fmla="*/ 2102922 h 2126090"/>
              <a:gd name="connsiteX3" fmla="*/ 23222 w 4328171"/>
              <a:gd name="connsiteY3" fmla="*/ 2109542 h 2126090"/>
              <a:gd name="connsiteX4" fmla="*/ 23222 w 4328171"/>
              <a:gd name="connsiteY4" fmla="*/ 2109542 h 2126090"/>
              <a:gd name="connsiteX5" fmla="*/ 16542 w 4328171"/>
              <a:gd name="connsiteY5" fmla="*/ 2125248 h 2126090"/>
              <a:gd name="connsiteX6" fmla="*/ 16542 w 4328171"/>
              <a:gd name="connsiteY6" fmla="*/ 2125248 h 2126090"/>
              <a:gd name="connsiteX7" fmla="*/ 12029 w 4328171"/>
              <a:gd name="connsiteY7" fmla="*/ 2126090 h 2126090"/>
              <a:gd name="connsiteX8" fmla="*/ 12029 w 4328171"/>
              <a:gd name="connsiteY8" fmla="*/ 2126090 h 2126090"/>
              <a:gd name="connsiteX9" fmla="*/ 896 w 4328171"/>
              <a:gd name="connsiteY9" fmla="*/ 2118568 h 2126090"/>
              <a:gd name="connsiteX10" fmla="*/ 67453 w 4328171"/>
              <a:gd name="connsiteY10" fmla="*/ 2091368 h 2126090"/>
              <a:gd name="connsiteX11" fmla="*/ 73892 w 4328171"/>
              <a:gd name="connsiteY11" fmla="*/ 2075601 h 2126090"/>
              <a:gd name="connsiteX12" fmla="*/ 73892 w 4328171"/>
              <a:gd name="connsiteY12" fmla="*/ 2075601 h 2126090"/>
              <a:gd name="connsiteX13" fmla="*/ 89658 w 4328171"/>
              <a:gd name="connsiteY13" fmla="*/ 2082040 h 2126090"/>
              <a:gd name="connsiteX14" fmla="*/ 89658 w 4328171"/>
              <a:gd name="connsiteY14" fmla="*/ 2082040 h 2126090"/>
              <a:gd name="connsiteX15" fmla="*/ 83219 w 4328171"/>
              <a:gd name="connsiteY15" fmla="*/ 2097807 h 2126090"/>
              <a:gd name="connsiteX16" fmla="*/ 83219 w 4328171"/>
              <a:gd name="connsiteY16" fmla="*/ 2097807 h 2126090"/>
              <a:gd name="connsiteX17" fmla="*/ 78525 w 4328171"/>
              <a:gd name="connsiteY17" fmla="*/ 2098770 h 2126090"/>
              <a:gd name="connsiteX18" fmla="*/ 78525 w 4328171"/>
              <a:gd name="connsiteY18" fmla="*/ 2098770 h 2126090"/>
              <a:gd name="connsiteX19" fmla="*/ 67453 w 4328171"/>
              <a:gd name="connsiteY19" fmla="*/ 2091368 h 2126090"/>
              <a:gd name="connsiteX20" fmla="*/ 133588 w 4328171"/>
              <a:gd name="connsiteY20" fmla="*/ 2063265 h 2126090"/>
              <a:gd name="connsiteX21" fmla="*/ 139846 w 4328171"/>
              <a:gd name="connsiteY21" fmla="*/ 2047438 h 2126090"/>
              <a:gd name="connsiteX22" fmla="*/ 139846 w 4328171"/>
              <a:gd name="connsiteY22" fmla="*/ 2047438 h 2126090"/>
              <a:gd name="connsiteX23" fmla="*/ 155673 w 4328171"/>
              <a:gd name="connsiteY23" fmla="*/ 2053697 h 2126090"/>
              <a:gd name="connsiteX24" fmla="*/ 155673 w 4328171"/>
              <a:gd name="connsiteY24" fmla="*/ 2053697 h 2126090"/>
              <a:gd name="connsiteX25" fmla="*/ 149475 w 4328171"/>
              <a:gd name="connsiteY25" fmla="*/ 2069523 h 2126090"/>
              <a:gd name="connsiteX26" fmla="*/ 149475 w 4328171"/>
              <a:gd name="connsiteY26" fmla="*/ 2069523 h 2126090"/>
              <a:gd name="connsiteX27" fmla="*/ 144661 w 4328171"/>
              <a:gd name="connsiteY27" fmla="*/ 2070486 h 2126090"/>
              <a:gd name="connsiteX28" fmla="*/ 144661 w 4328171"/>
              <a:gd name="connsiteY28" fmla="*/ 2070486 h 2126090"/>
              <a:gd name="connsiteX29" fmla="*/ 133588 w 4328171"/>
              <a:gd name="connsiteY29" fmla="*/ 2063265 h 2126090"/>
              <a:gd name="connsiteX30" fmla="*/ 199422 w 4328171"/>
              <a:gd name="connsiteY30" fmla="*/ 2034319 h 2126090"/>
              <a:gd name="connsiteX31" fmla="*/ 205500 w 4328171"/>
              <a:gd name="connsiteY31" fmla="*/ 2018433 h 2126090"/>
              <a:gd name="connsiteX32" fmla="*/ 205500 w 4328171"/>
              <a:gd name="connsiteY32" fmla="*/ 2018433 h 2126090"/>
              <a:gd name="connsiteX33" fmla="*/ 221387 w 4328171"/>
              <a:gd name="connsiteY33" fmla="*/ 2024510 h 2126090"/>
              <a:gd name="connsiteX34" fmla="*/ 221387 w 4328171"/>
              <a:gd name="connsiteY34" fmla="*/ 2024510 h 2126090"/>
              <a:gd name="connsiteX35" fmla="*/ 215370 w 4328171"/>
              <a:gd name="connsiteY35" fmla="*/ 2040397 h 2126090"/>
              <a:gd name="connsiteX36" fmla="*/ 215370 w 4328171"/>
              <a:gd name="connsiteY36" fmla="*/ 2040397 h 2126090"/>
              <a:gd name="connsiteX37" fmla="*/ 210435 w 4328171"/>
              <a:gd name="connsiteY37" fmla="*/ 2041481 h 2126090"/>
              <a:gd name="connsiteX38" fmla="*/ 210435 w 4328171"/>
              <a:gd name="connsiteY38" fmla="*/ 2041481 h 2126090"/>
              <a:gd name="connsiteX39" fmla="*/ 199422 w 4328171"/>
              <a:gd name="connsiteY39" fmla="*/ 2034319 h 2126090"/>
              <a:gd name="connsiteX40" fmla="*/ 264896 w 4328171"/>
              <a:gd name="connsiteY40" fmla="*/ 2004652 h 2126090"/>
              <a:gd name="connsiteX41" fmla="*/ 270793 w 4328171"/>
              <a:gd name="connsiteY41" fmla="*/ 1988705 h 2126090"/>
              <a:gd name="connsiteX42" fmla="*/ 270793 w 4328171"/>
              <a:gd name="connsiteY42" fmla="*/ 1988705 h 2126090"/>
              <a:gd name="connsiteX43" fmla="*/ 286801 w 4328171"/>
              <a:gd name="connsiteY43" fmla="*/ 1994542 h 2126090"/>
              <a:gd name="connsiteX44" fmla="*/ 286801 w 4328171"/>
              <a:gd name="connsiteY44" fmla="*/ 1994542 h 2126090"/>
              <a:gd name="connsiteX45" fmla="*/ 280903 w 4328171"/>
              <a:gd name="connsiteY45" fmla="*/ 2010549 h 2126090"/>
              <a:gd name="connsiteX46" fmla="*/ 280903 w 4328171"/>
              <a:gd name="connsiteY46" fmla="*/ 2010549 h 2126090"/>
              <a:gd name="connsiteX47" fmla="*/ 275848 w 4328171"/>
              <a:gd name="connsiteY47" fmla="*/ 2011633 h 2126090"/>
              <a:gd name="connsiteX48" fmla="*/ 275848 w 4328171"/>
              <a:gd name="connsiteY48" fmla="*/ 2011633 h 2126090"/>
              <a:gd name="connsiteX49" fmla="*/ 264896 w 4328171"/>
              <a:gd name="connsiteY49" fmla="*/ 2004652 h 2126090"/>
              <a:gd name="connsiteX50" fmla="*/ 330068 w 4328171"/>
              <a:gd name="connsiteY50" fmla="*/ 1974262 h 2126090"/>
              <a:gd name="connsiteX51" fmla="*/ 335785 w 4328171"/>
              <a:gd name="connsiteY51" fmla="*/ 1958255 h 2126090"/>
              <a:gd name="connsiteX52" fmla="*/ 335785 w 4328171"/>
              <a:gd name="connsiteY52" fmla="*/ 1958255 h 2126090"/>
              <a:gd name="connsiteX53" fmla="*/ 351792 w 4328171"/>
              <a:gd name="connsiteY53" fmla="*/ 1963972 h 2126090"/>
              <a:gd name="connsiteX54" fmla="*/ 351792 w 4328171"/>
              <a:gd name="connsiteY54" fmla="*/ 1963972 h 2126090"/>
              <a:gd name="connsiteX55" fmla="*/ 346136 w 4328171"/>
              <a:gd name="connsiteY55" fmla="*/ 1979979 h 2126090"/>
              <a:gd name="connsiteX56" fmla="*/ 346136 w 4328171"/>
              <a:gd name="connsiteY56" fmla="*/ 1979979 h 2126090"/>
              <a:gd name="connsiteX57" fmla="*/ 341021 w 4328171"/>
              <a:gd name="connsiteY57" fmla="*/ 1981122 h 2126090"/>
              <a:gd name="connsiteX58" fmla="*/ 341021 w 4328171"/>
              <a:gd name="connsiteY58" fmla="*/ 1981122 h 2126090"/>
              <a:gd name="connsiteX59" fmla="*/ 330128 w 4328171"/>
              <a:gd name="connsiteY59" fmla="*/ 1974262 h 2126090"/>
              <a:gd name="connsiteX60" fmla="*/ 394940 w 4328171"/>
              <a:gd name="connsiteY60" fmla="*/ 1943211 h 2126090"/>
              <a:gd name="connsiteX61" fmla="*/ 400476 w 4328171"/>
              <a:gd name="connsiteY61" fmla="*/ 1927143 h 2126090"/>
              <a:gd name="connsiteX62" fmla="*/ 400476 w 4328171"/>
              <a:gd name="connsiteY62" fmla="*/ 1927143 h 2126090"/>
              <a:gd name="connsiteX63" fmla="*/ 416604 w 4328171"/>
              <a:gd name="connsiteY63" fmla="*/ 1932679 h 2126090"/>
              <a:gd name="connsiteX64" fmla="*/ 416604 w 4328171"/>
              <a:gd name="connsiteY64" fmla="*/ 1932679 h 2126090"/>
              <a:gd name="connsiteX65" fmla="*/ 411007 w 4328171"/>
              <a:gd name="connsiteY65" fmla="*/ 1948807 h 2126090"/>
              <a:gd name="connsiteX66" fmla="*/ 411007 w 4328171"/>
              <a:gd name="connsiteY66" fmla="*/ 1948807 h 2126090"/>
              <a:gd name="connsiteX67" fmla="*/ 405772 w 4328171"/>
              <a:gd name="connsiteY67" fmla="*/ 1950010 h 2126090"/>
              <a:gd name="connsiteX68" fmla="*/ 405772 w 4328171"/>
              <a:gd name="connsiteY68" fmla="*/ 1950010 h 2126090"/>
              <a:gd name="connsiteX69" fmla="*/ 394940 w 4328171"/>
              <a:gd name="connsiteY69" fmla="*/ 1943211 h 2126090"/>
              <a:gd name="connsiteX70" fmla="*/ 459510 w 4328171"/>
              <a:gd name="connsiteY70" fmla="*/ 1911617 h 2126090"/>
              <a:gd name="connsiteX71" fmla="*/ 464926 w 4328171"/>
              <a:gd name="connsiteY71" fmla="*/ 1895489 h 2126090"/>
              <a:gd name="connsiteX72" fmla="*/ 464926 w 4328171"/>
              <a:gd name="connsiteY72" fmla="*/ 1895489 h 2126090"/>
              <a:gd name="connsiteX73" fmla="*/ 481054 w 4328171"/>
              <a:gd name="connsiteY73" fmla="*/ 1900906 h 2126090"/>
              <a:gd name="connsiteX74" fmla="*/ 481054 w 4328171"/>
              <a:gd name="connsiteY74" fmla="*/ 1900906 h 2126090"/>
              <a:gd name="connsiteX75" fmla="*/ 475638 w 4328171"/>
              <a:gd name="connsiteY75" fmla="*/ 1917033 h 2126090"/>
              <a:gd name="connsiteX76" fmla="*/ 475638 w 4328171"/>
              <a:gd name="connsiteY76" fmla="*/ 1917033 h 2126090"/>
              <a:gd name="connsiteX77" fmla="*/ 470282 w 4328171"/>
              <a:gd name="connsiteY77" fmla="*/ 1918297 h 2126090"/>
              <a:gd name="connsiteX78" fmla="*/ 470282 w 4328171"/>
              <a:gd name="connsiteY78" fmla="*/ 1918297 h 2126090"/>
              <a:gd name="connsiteX79" fmla="*/ 459510 w 4328171"/>
              <a:gd name="connsiteY79" fmla="*/ 1911617 h 2126090"/>
              <a:gd name="connsiteX80" fmla="*/ 523780 w 4328171"/>
              <a:gd name="connsiteY80" fmla="*/ 1879422 h 2126090"/>
              <a:gd name="connsiteX81" fmla="*/ 529076 w 4328171"/>
              <a:gd name="connsiteY81" fmla="*/ 1863234 h 2126090"/>
              <a:gd name="connsiteX82" fmla="*/ 529076 w 4328171"/>
              <a:gd name="connsiteY82" fmla="*/ 1863234 h 2126090"/>
              <a:gd name="connsiteX83" fmla="*/ 545264 w 4328171"/>
              <a:gd name="connsiteY83" fmla="*/ 1868530 h 2126090"/>
              <a:gd name="connsiteX84" fmla="*/ 545264 w 4328171"/>
              <a:gd name="connsiteY84" fmla="*/ 1868530 h 2126090"/>
              <a:gd name="connsiteX85" fmla="*/ 539968 w 4328171"/>
              <a:gd name="connsiteY85" fmla="*/ 1884718 h 2126090"/>
              <a:gd name="connsiteX86" fmla="*/ 539968 w 4328171"/>
              <a:gd name="connsiteY86" fmla="*/ 1884718 h 2126090"/>
              <a:gd name="connsiteX87" fmla="*/ 534552 w 4328171"/>
              <a:gd name="connsiteY87" fmla="*/ 1885981 h 2126090"/>
              <a:gd name="connsiteX88" fmla="*/ 534552 w 4328171"/>
              <a:gd name="connsiteY88" fmla="*/ 1885981 h 2126090"/>
              <a:gd name="connsiteX89" fmla="*/ 523780 w 4328171"/>
              <a:gd name="connsiteY89" fmla="*/ 1879422 h 2126090"/>
              <a:gd name="connsiteX90" fmla="*/ 587809 w 4328171"/>
              <a:gd name="connsiteY90" fmla="*/ 1846685 h 2126090"/>
              <a:gd name="connsiteX91" fmla="*/ 592985 w 4328171"/>
              <a:gd name="connsiteY91" fmla="*/ 1830498 h 2126090"/>
              <a:gd name="connsiteX92" fmla="*/ 592985 w 4328171"/>
              <a:gd name="connsiteY92" fmla="*/ 1830498 h 2126090"/>
              <a:gd name="connsiteX93" fmla="*/ 609173 w 4328171"/>
              <a:gd name="connsiteY93" fmla="*/ 1835673 h 2126090"/>
              <a:gd name="connsiteX94" fmla="*/ 609173 w 4328171"/>
              <a:gd name="connsiteY94" fmla="*/ 1835673 h 2126090"/>
              <a:gd name="connsiteX95" fmla="*/ 604057 w 4328171"/>
              <a:gd name="connsiteY95" fmla="*/ 1851861 h 2126090"/>
              <a:gd name="connsiteX96" fmla="*/ 604057 w 4328171"/>
              <a:gd name="connsiteY96" fmla="*/ 1851861 h 2126090"/>
              <a:gd name="connsiteX97" fmla="*/ 598581 w 4328171"/>
              <a:gd name="connsiteY97" fmla="*/ 1853245 h 2126090"/>
              <a:gd name="connsiteX98" fmla="*/ 598581 w 4328171"/>
              <a:gd name="connsiteY98" fmla="*/ 1853245 h 2126090"/>
              <a:gd name="connsiteX99" fmla="*/ 587869 w 4328171"/>
              <a:gd name="connsiteY99" fmla="*/ 1846685 h 2126090"/>
              <a:gd name="connsiteX100" fmla="*/ 651598 w 4328171"/>
              <a:gd name="connsiteY100" fmla="*/ 1813527 h 2126090"/>
              <a:gd name="connsiteX101" fmla="*/ 656652 w 4328171"/>
              <a:gd name="connsiteY101" fmla="*/ 1797280 h 2126090"/>
              <a:gd name="connsiteX102" fmla="*/ 656652 w 4328171"/>
              <a:gd name="connsiteY102" fmla="*/ 1797280 h 2126090"/>
              <a:gd name="connsiteX103" fmla="*/ 672901 w 4328171"/>
              <a:gd name="connsiteY103" fmla="*/ 1802335 h 2126090"/>
              <a:gd name="connsiteX104" fmla="*/ 672901 w 4328171"/>
              <a:gd name="connsiteY104" fmla="*/ 1802335 h 2126090"/>
              <a:gd name="connsiteX105" fmla="*/ 667846 w 4328171"/>
              <a:gd name="connsiteY105" fmla="*/ 1818582 h 2126090"/>
              <a:gd name="connsiteX106" fmla="*/ 667846 w 4328171"/>
              <a:gd name="connsiteY106" fmla="*/ 1818582 h 2126090"/>
              <a:gd name="connsiteX107" fmla="*/ 662309 w 4328171"/>
              <a:gd name="connsiteY107" fmla="*/ 1819967 h 2126090"/>
              <a:gd name="connsiteX108" fmla="*/ 662309 w 4328171"/>
              <a:gd name="connsiteY108" fmla="*/ 1819967 h 2126090"/>
              <a:gd name="connsiteX109" fmla="*/ 651598 w 4328171"/>
              <a:gd name="connsiteY109" fmla="*/ 1813527 h 2126090"/>
              <a:gd name="connsiteX110" fmla="*/ 715145 w 4328171"/>
              <a:gd name="connsiteY110" fmla="*/ 1779948 h 2126090"/>
              <a:gd name="connsiteX111" fmla="*/ 720140 w 4328171"/>
              <a:gd name="connsiteY111" fmla="*/ 1763640 h 2126090"/>
              <a:gd name="connsiteX112" fmla="*/ 720140 w 4328171"/>
              <a:gd name="connsiteY112" fmla="*/ 1763640 h 2126090"/>
              <a:gd name="connsiteX113" fmla="*/ 736388 w 4328171"/>
              <a:gd name="connsiteY113" fmla="*/ 1768635 h 2126090"/>
              <a:gd name="connsiteX114" fmla="*/ 736388 w 4328171"/>
              <a:gd name="connsiteY114" fmla="*/ 1768635 h 2126090"/>
              <a:gd name="connsiteX115" fmla="*/ 731453 w 4328171"/>
              <a:gd name="connsiteY115" fmla="*/ 1784883 h 2126090"/>
              <a:gd name="connsiteX116" fmla="*/ 731453 w 4328171"/>
              <a:gd name="connsiteY116" fmla="*/ 1784883 h 2126090"/>
              <a:gd name="connsiteX117" fmla="*/ 725797 w 4328171"/>
              <a:gd name="connsiteY117" fmla="*/ 1786327 h 2126090"/>
              <a:gd name="connsiteX118" fmla="*/ 725797 w 4328171"/>
              <a:gd name="connsiteY118" fmla="*/ 1786327 h 2126090"/>
              <a:gd name="connsiteX119" fmla="*/ 715145 w 4328171"/>
              <a:gd name="connsiteY119" fmla="*/ 1779948 h 2126090"/>
              <a:gd name="connsiteX120" fmla="*/ 778512 w 4328171"/>
              <a:gd name="connsiteY120" fmla="*/ 1745948 h 2126090"/>
              <a:gd name="connsiteX121" fmla="*/ 783387 w 4328171"/>
              <a:gd name="connsiteY121" fmla="*/ 1729640 h 2126090"/>
              <a:gd name="connsiteX122" fmla="*/ 783387 w 4328171"/>
              <a:gd name="connsiteY122" fmla="*/ 1729640 h 2126090"/>
              <a:gd name="connsiteX123" fmla="*/ 799695 w 4328171"/>
              <a:gd name="connsiteY123" fmla="*/ 1734514 h 2126090"/>
              <a:gd name="connsiteX124" fmla="*/ 799695 w 4328171"/>
              <a:gd name="connsiteY124" fmla="*/ 1734514 h 2126090"/>
              <a:gd name="connsiteX125" fmla="*/ 794821 w 4328171"/>
              <a:gd name="connsiteY125" fmla="*/ 1750822 h 2126090"/>
              <a:gd name="connsiteX126" fmla="*/ 794821 w 4328171"/>
              <a:gd name="connsiteY126" fmla="*/ 1750822 h 2126090"/>
              <a:gd name="connsiteX127" fmla="*/ 789164 w 4328171"/>
              <a:gd name="connsiteY127" fmla="*/ 1752267 h 2126090"/>
              <a:gd name="connsiteX128" fmla="*/ 789164 w 4328171"/>
              <a:gd name="connsiteY128" fmla="*/ 1752267 h 2126090"/>
              <a:gd name="connsiteX129" fmla="*/ 778512 w 4328171"/>
              <a:gd name="connsiteY129" fmla="*/ 1745948 h 2126090"/>
              <a:gd name="connsiteX130" fmla="*/ 841699 w 4328171"/>
              <a:gd name="connsiteY130" fmla="*/ 1711586 h 2126090"/>
              <a:gd name="connsiteX131" fmla="*/ 846453 w 4328171"/>
              <a:gd name="connsiteY131" fmla="*/ 1695278 h 2126090"/>
              <a:gd name="connsiteX132" fmla="*/ 846453 w 4328171"/>
              <a:gd name="connsiteY132" fmla="*/ 1695278 h 2126090"/>
              <a:gd name="connsiteX133" fmla="*/ 862761 w 4328171"/>
              <a:gd name="connsiteY133" fmla="*/ 1700032 h 2126090"/>
              <a:gd name="connsiteX134" fmla="*/ 862761 w 4328171"/>
              <a:gd name="connsiteY134" fmla="*/ 1700032 h 2126090"/>
              <a:gd name="connsiteX135" fmla="*/ 858007 w 4328171"/>
              <a:gd name="connsiteY135" fmla="*/ 1716341 h 2126090"/>
              <a:gd name="connsiteX136" fmla="*/ 858007 w 4328171"/>
              <a:gd name="connsiteY136" fmla="*/ 1716341 h 2126090"/>
              <a:gd name="connsiteX137" fmla="*/ 852230 w 4328171"/>
              <a:gd name="connsiteY137" fmla="*/ 1717845 h 2126090"/>
              <a:gd name="connsiteX138" fmla="*/ 852230 w 4328171"/>
              <a:gd name="connsiteY138" fmla="*/ 1717845 h 2126090"/>
              <a:gd name="connsiteX139" fmla="*/ 841699 w 4328171"/>
              <a:gd name="connsiteY139" fmla="*/ 1711586 h 2126090"/>
              <a:gd name="connsiteX140" fmla="*/ 904645 w 4328171"/>
              <a:gd name="connsiteY140" fmla="*/ 1676924 h 2126090"/>
              <a:gd name="connsiteX141" fmla="*/ 909339 w 4328171"/>
              <a:gd name="connsiteY141" fmla="*/ 1660556 h 2126090"/>
              <a:gd name="connsiteX142" fmla="*/ 909339 w 4328171"/>
              <a:gd name="connsiteY142" fmla="*/ 1660556 h 2126090"/>
              <a:gd name="connsiteX143" fmla="*/ 925707 w 4328171"/>
              <a:gd name="connsiteY143" fmla="*/ 1665250 h 2126090"/>
              <a:gd name="connsiteX144" fmla="*/ 925707 w 4328171"/>
              <a:gd name="connsiteY144" fmla="*/ 1665250 h 2126090"/>
              <a:gd name="connsiteX145" fmla="*/ 921013 w 4328171"/>
              <a:gd name="connsiteY145" fmla="*/ 1681558 h 2126090"/>
              <a:gd name="connsiteX146" fmla="*/ 921013 w 4328171"/>
              <a:gd name="connsiteY146" fmla="*/ 1681558 h 2126090"/>
              <a:gd name="connsiteX147" fmla="*/ 915176 w 4328171"/>
              <a:gd name="connsiteY147" fmla="*/ 1683123 h 2126090"/>
              <a:gd name="connsiteX148" fmla="*/ 915176 w 4328171"/>
              <a:gd name="connsiteY148" fmla="*/ 1683123 h 2126090"/>
              <a:gd name="connsiteX149" fmla="*/ 904645 w 4328171"/>
              <a:gd name="connsiteY149" fmla="*/ 1676924 h 2126090"/>
              <a:gd name="connsiteX150" fmla="*/ 967470 w 4328171"/>
              <a:gd name="connsiteY150" fmla="*/ 1641901 h 2126090"/>
              <a:gd name="connsiteX151" fmla="*/ 972044 w 4328171"/>
              <a:gd name="connsiteY151" fmla="*/ 1625532 h 2126090"/>
              <a:gd name="connsiteX152" fmla="*/ 972044 w 4328171"/>
              <a:gd name="connsiteY152" fmla="*/ 1625532 h 2126090"/>
              <a:gd name="connsiteX153" fmla="*/ 988472 w 4328171"/>
              <a:gd name="connsiteY153" fmla="*/ 1630106 h 2126090"/>
              <a:gd name="connsiteX154" fmla="*/ 988472 w 4328171"/>
              <a:gd name="connsiteY154" fmla="*/ 1630106 h 2126090"/>
              <a:gd name="connsiteX155" fmla="*/ 983839 w 4328171"/>
              <a:gd name="connsiteY155" fmla="*/ 1646534 h 2126090"/>
              <a:gd name="connsiteX156" fmla="*/ 983839 w 4328171"/>
              <a:gd name="connsiteY156" fmla="*/ 1646534 h 2126090"/>
              <a:gd name="connsiteX157" fmla="*/ 978001 w 4328171"/>
              <a:gd name="connsiteY157" fmla="*/ 1648039 h 2126090"/>
              <a:gd name="connsiteX158" fmla="*/ 978001 w 4328171"/>
              <a:gd name="connsiteY158" fmla="*/ 1648039 h 2126090"/>
              <a:gd name="connsiteX159" fmla="*/ 967470 w 4328171"/>
              <a:gd name="connsiteY159" fmla="*/ 1641901 h 2126090"/>
              <a:gd name="connsiteX160" fmla="*/ 1030115 w 4328171"/>
              <a:gd name="connsiteY160" fmla="*/ 1606637 h 2126090"/>
              <a:gd name="connsiteX161" fmla="*/ 1034629 w 4328171"/>
              <a:gd name="connsiteY161" fmla="*/ 1590208 h 2126090"/>
              <a:gd name="connsiteX162" fmla="*/ 1034629 w 4328171"/>
              <a:gd name="connsiteY162" fmla="*/ 1590208 h 2126090"/>
              <a:gd name="connsiteX163" fmla="*/ 1051057 w 4328171"/>
              <a:gd name="connsiteY163" fmla="*/ 1594722 h 2126090"/>
              <a:gd name="connsiteX164" fmla="*/ 1051057 w 4328171"/>
              <a:gd name="connsiteY164" fmla="*/ 1594722 h 2126090"/>
              <a:gd name="connsiteX165" fmla="*/ 1046544 w 4328171"/>
              <a:gd name="connsiteY165" fmla="*/ 1611150 h 2126090"/>
              <a:gd name="connsiteX166" fmla="*/ 1046544 w 4328171"/>
              <a:gd name="connsiteY166" fmla="*/ 1611150 h 2126090"/>
              <a:gd name="connsiteX167" fmla="*/ 1040586 w 4328171"/>
              <a:gd name="connsiteY167" fmla="*/ 1612715 h 2126090"/>
              <a:gd name="connsiteX168" fmla="*/ 1040586 w 4328171"/>
              <a:gd name="connsiteY168" fmla="*/ 1612715 h 2126090"/>
              <a:gd name="connsiteX169" fmla="*/ 1030115 w 4328171"/>
              <a:gd name="connsiteY169" fmla="*/ 1606637 h 2126090"/>
              <a:gd name="connsiteX170" fmla="*/ 1092640 w 4328171"/>
              <a:gd name="connsiteY170" fmla="*/ 1571072 h 2126090"/>
              <a:gd name="connsiteX171" fmla="*/ 1097093 w 4328171"/>
              <a:gd name="connsiteY171" fmla="*/ 1554643 h 2126090"/>
              <a:gd name="connsiteX172" fmla="*/ 1097093 w 4328171"/>
              <a:gd name="connsiteY172" fmla="*/ 1554643 h 2126090"/>
              <a:gd name="connsiteX173" fmla="*/ 1113522 w 4328171"/>
              <a:gd name="connsiteY173" fmla="*/ 1559156 h 2126090"/>
              <a:gd name="connsiteX174" fmla="*/ 1113522 w 4328171"/>
              <a:gd name="connsiteY174" fmla="*/ 1559156 h 2126090"/>
              <a:gd name="connsiteX175" fmla="*/ 1109008 w 4328171"/>
              <a:gd name="connsiteY175" fmla="*/ 1575525 h 2126090"/>
              <a:gd name="connsiteX176" fmla="*/ 1109008 w 4328171"/>
              <a:gd name="connsiteY176" fmla="*/ 1575525 h 2126090"/>
              <a:gd name="connsiteX177" fmla="*/ 1103051 w 4328171"/>
              <a:gd name="connsiteY177" fmla="*/ 1577150 h 2126090"/>
              <a:gd name="connsiteX178" fmla="*/ 1103051 w 4328171"/>
              <a:gd name="connsiteY178" fmla="*/ 1577150 h 2126090"/>
              <a:gd name="connsiteX179" fmla="*/ 1092640 w 4328171"/>
              <a:gd name="connsiteY179" fmla="*/ 1571072 h 2126090"/>
              <a:gd name="connsiteX180" fmla="*/ 1154984 w 4328171"/>
              <a:gd name="connsiteY180" fmla="*/ 1535326 h 2126090"/>
              <a:gd name="connsiteX181" fmla="*/ 1159377 w 4328171"/>
              <a:gd name="connsiteY181" fmla="*/ 1518837 h 2126090"/>
              <a:gd name="connsiteX182" fmla="*/ 1159377 w 4328171"/>
              <a:gd name="connsiteY182" fmla="*/ 1518837 h 2126090"/>
              <a:gd name="connsiteX183" fmla="*/ 1175806 w 4328171"/>
              <a:gd name="connsiteY183" fmla="*/ 1523291 h 2126090"/>
              <a:gd name="connsiteX184" fmla="*/ 1175806 w 4328171"/>
              <a:gd name="connsiteY184" fmla="*/ 1523291 h 2126090"/>
              <a:gd name="connsiteX185" fmla="*/ 1171413 w 4328171"/>
              <a:gd name="connsiteY185" fmla="*/ 1539719 h 2126090"/>
              <a:gd name="connsiteX186" fmla="*/ 1171413 w 4328171"/>
              <a:gd name="connsiteY186" fmla="*/ 1539719 h 2126090"/>
              <a:gd name="connsiteX187" fmla="*/ 1165395 w 4328171"/>
              <a:gd name="connsiteY187" fmla="*/ 1541344 h 2126090"/>
              <a:gd name="connsiteX188" fmla="*/ 1165395 w 4328171"/>
              <a:gd name="connsiteY188" fmla="*/ 1541344 h 2126090"/>
              <a:gd name="connsiteX189" fmla="*/ 1154984 w 4328171"/>
              <a:gd name="connsiteY189" fmla="*/ 1535326 h 2126090"/>
              <a:gd name="connsiteX190" fmla="*/ 1217208 w 4328171"/>
              <a:gd name="connsiteY190" fmla="*/ 1499340 h 2126090"/>
              <a:gd name="connsiteX191" fmla="*/ 1221601 w 4328171"/>
              <a:gd name="connsiteY191" fmla="*/ 1482851 h 2126090"/>
              <a:gd name="connsiteX192" fmla="*/ 1221601 w 4328171"/>
              <a:gd name="connsiteY192" fmla="*/ 1482851 h 2126090"/>
              <a:gd name="connsiteX193" fmla="*/ 1238029 w 4328171"/>
              <a:gd name="connsiteY193" fmla="*/ 1487244 h 2126090"/>
              <a:gd name="connsiteX194" fmla="*/ 1238029 w 4328171"/>
              <a:gd name="connsiteY194" fmla="*/ 1487244 h 2126090"/>
              <a:gd name="connsiteX195" fmla="*/ 1233696 w 4328171"/>
              <a:gd name="connsiteY195" fmla="*/ 1503673 h 2126090"/>
              <a:gd name="connsiteX196" fmla="*/ 1233696 w 4328171"/>
              <a:gd name="connsiteY196" fmla="*/ 1503673 h 2126090"/>
              <a:gd name="connsiteX197" fmla="*/ 1227618 w 4328171"/>
              <a:gd name="connsiteY197" fmla="*/ 1505297 h 2126090"/>
              <a:gd name="connsiteX198" fmla="*/ 1227618 w 4328171"/>
              <a:gd name="connsiteY198" fmla="*/ 1505297 h 2126090"/>
              <a:gd name="connsiteX199" fmla="*/ 1217208 w 4328171"/>
              <a:gd name="connsiteY199" fmla="*/ 1499340 h 2126090"/>
              <a:gd name="connsiteX200" fmla="*/ 1279371 w 4328171"/>
              <a:gd name="connsiteY200" fmla="*/ 1463173 h 2126090"/>
              <a:gd name="connsiteX201" fmla="*/ 1283704 w 4328171"/>
              <a:gd name="connsiteY201" fmla="*/ 1446684 h 2126090"/>
              <a:gd name="connsiteX202" fmla="*/ 1283704 w 4328171"/>
              <a:gd name="connsiteY202" fmla="*/ 1446684 h 2126090"/>
              <a:gd name="connsiteX203" fmla="*/ 1300132 w 4328171"/>
              <a:gd name="connsiteY203" fmla="*/ 1451017 h 2126090"/>
              <a:gd name="connsiteX204" fmla="*/ 1300132 w 4328171"/>
              <a:gd name="connsiteY204" fmla="*/ 1451017 h 2126090"/>
              <a:gd name="connsiteX205" fmla="*/ 1295800 w 4328171"/>
              <a:gd name="connsiteY205" fmla="*/ 1467506 h 2126090"/>
              <a:gd name="connsiteX206" fmla="*/ 1295800 w 4328171"/>
              <a:gd name="connsiteY206" fmla="*/ 1467506 h 2126090"/>
              <a:gd name="connsiteX207" fmla="*/ 1289782 w 4328171"/>
              <a:gd name="connsiteY207" fmla="*/ 1469131 h 2126090"/>
              <a:gd name="connsiteX208" fmla="*/ 1289782 w 4328171"/>
              <a:gd name="connsiteY208" fmla="*/ 1469131 h 2126090"/>
              <a:gd name="connsiteX209" fmla="*/ 1279371 w 4328171"/>
              <a:gd name="connsiteY209" fmla="*/ 1463173 h 2126090"/>
              <a:gd name="connsiteX210" fmla="*/ 1341174 w 4328171"/>
              <a:gd name="connsiteY210" fmla="*/ 1426946 h 2126090"/>
              <a:gd name="connsiteX211" fmla="*/ 1345507 w 4328171"/>
              <a:gd name="connsiteY211" fmla="*/ 1410457 h 2126090"/>
              <a:gd name="connsiteX212" fmla="*/ 1345507 w 4328171"/>
              <a:gd name="connsiteY212" fmla="*/ 1410457 h 2126090"/>
              <a:gd name="connsiteX213" fmla="*/ 1361935 w 4328171"/>
              <a:gd name="connsiteY213" fmla="*/ 1414730 h 2126090"/>
              <a:gd name="connsiteX214" fmla="*/ 1361935 w 4328171"/>
              <a:gd name="connsiteY214" fmla="*/ 1414730 h 2126090"/>
              <a:gd name="connsiteX215" fmla="*/ 1357662 w 4328171"/>
              <a:gd name="connsiteY215" fmla="*/ 1431219 h 2126090"/>
              <a:gd name="connsiteX216" fmla="*/ 1357662 w 4328171"/>
              <a:gd name="connsiteY216" fmla="*/ 1431219 h 2126090"/>
              <a:gd name="connsiteX217" fmla="*/ 1351585 w 4328171"/>
              <a:gd name="connsiteY217" fmla="*/ 1432843 h 2126090"/>
              <a:gd name="connsiteX218" fmla="*/ 1351585 w 4328171"/>
              <a:gd name="connsiteY218" fmla="*/ 1432843 h 2126090"/>
              <a:gd name="connsiteX219" fmla="*/ 1341174 w 4328171"/>
              <a:gd name="connsiteY219" fmla="*/ 1426946 h 2126090"/>
              <a:gd name="connsiteX220" fmla="*/ 1403037 w 4328171"/>
              <a:gd name="connsiteY220" fmla="*/ 1390539 h 2126090"/>
              <a:gd name="connsiteX221" fmla="*/ 1407249 w 4328171"/>
              <a:gd name="connsiteY221" fmla="*/ 1374050 h 2126090"/>
              <a:gd name="connsiteX222" fmla="*/ 1407249 w 4328171"/>
              <a:gd name="connsiteY222" fmla="*/ 1374050 h 2126090"/>
              <a:gd name="connsiteX223" fmla="*/ 1423738 w 4328171"/>
              <a:gd name="connsiteY223" fmla="*/ 1378323 h 2126090"/>
              <a:gd name="connsiteX224" fmla="*/ 1423738 w 4328171"/>
              <a:gd name="connsiteY224" fmla="*/ 1378323 h 2126090"/>
              <a:gd name="connsiteX225" fmla="*/ 1419525 w 4328171"/>
              <a:gd name="connsiteY225" fmla="*/ 1394811 h 2126090"/>
              <a:gd name="connsiteX226" fmla="*/ 1419525 w 4328171"/>
              <a:gd name="connsiteY226" fmla="*/ 1394811 h 2126090"/>
              <a:gd name="connsiteX227" fmla="*/ 1413387 w 4328171"/>
              <a:gd name="connsiteY227" fmla="*/ 1396436 h 2126090"/>
              <a:gd name="connsiteX228" fmla="*/ 1413387 w 4328171"/>
              <a:gd name="connsiteY228" fmla="*/ 1396436 h 2126090"/>
              <a:gd name="connsiteX229" fmla="*/ 1403037 w 4328171"/>
              <a:gd name="connsiteY229" fmla="*/ 1390539 h 2126090"/>
              <a:gd name="connsiteX230" fmla="*/ 1464779 w 4328171"/>
              <a:gd name="connsiteY230" fmla="*/ 1354011 h 2126090"/>
              <a:gd name="connsiteX231" fmla="*/ 1468991 w 4328171"/>
              <a:gd name="connsiteY231" fmla="*/ 1337522 h 2126090"/>
              <a:gd name="connsiteX232" fmla="*/ 1468991 w 4328171"/>
              <a:gd name="connsiteY232" fmla="*/ 1337522 h 2126090"/>
              <a:gd name="connsiteX233" fmla="*/ 1485480 w 4328171"/>
              <a:gd name="connsiteY233" fmla="*/ 1341734 h 2126090"/>
              <a:gd name="connsiteX234" fmla="*/ 1485480 w 4328171"/>
              <a:gd name="connsiteY234" fmla="*/ 1341734 h 2126090"/>
              <a:gd name="connsiteX235" fmla="*/ 1481268 w 4328171"/>
              <a:gd name="connsiteY235" fmla="*/ 1358223 h 2126090"/>
              <a:gd name="connsiteX236" fmla="*/ 1481268 w 4328171"/>
              <a:gd name="connsiteY236" fmla="*/ 1358223 h 2126090"/>
              <a:gd name="connsiteX237" fmla="*/ 1475129 w 4328171"/>
              <a:gd name="connsiteY237" fmla="*/ 1359908 h 2126090"/>
              <a:gd name="connsiteX238" fmla="*/ 1475129 w 4328171"/>
              <a:gd name="connsiteY238" fmla="*/ 1359908 h 2126090"/>
              <a:gd name="connsiteX239" fmla="*/ 1464779 w 4328171"/>
              <a:gd name="connsiteY239" fmla="*/ 1354011 h 2126090"/>
              <a:gd name="connsiteX240" fmla="*/ 1526521 w 4328171"/>
              <a:gd name="connsiteY240" fmla="*/ 1317302 h 2126090"/>
              <a:gd name="connsiteX241" fmla="*/ 1530733 w 4328171"/>
              <a:gd name="connsiteY241" fmla="*/ 1300814 h 2126090"/>
              <a:gd name="connsiteX242" fmla="*/ 1530733 w 4328171"/>
              <a:gd name="connsiteY242" fmla="*/ 1300814 h 2126090"/>
              <a:gd name="connsiteX243" fmla="*/ 1547222 w 4328171"/>
              <a:gd name="connsiteY243" fmla="*/ 1305026 h 2126090"/>
              <a:gd name="connsiteX244" fmla="*/ 1547222 w 4328171"/>
              <a:gd name="connsiteY244" fmla="*/ 1305026 h 2126090"/>
              <a:gd name="connsiteX245" fmla="*/ 1543070 w 4328171"/>
              <a:gd name="connsiteY245" fmla="*/ 1321515 h 2126090"/>
              <a:gd name="connsiteX246" fmla="*/ 1543070 w 4328171"/>
              <a:gd name="connsiteY246" fmla="*/ 1321515 h 2126090"/>
              <a:gd name="connsiteX247" fmla="*/ 1536872 w 4328171"/>
              <a:gd name="connsiteY247" fmla="*/ 1323200 h 2126090"/>
              <a:gd name="connsiteX248" fmla="*/ 1536872 w 4328171"/>
              <a:gd name="connsiteY248" fmla="*/ 1323200 h 2126090"/>
              <a:gd name="connsiteX249" fmla="*/ 1526521 w 4328171"/>
              <a:gd name="connsiteY249" fmla="*/ 1317302 h 2126090"/>
              <a:gd name="connsiteX250" fmla="*/ 1588324 w 4328171"/>
              <a:gd name="connsiteY250" fmla="*/ 1280534 h 2126090"/>
              <a:gd name="connsiteX251" fmla="*/ 1592476 w 4328171"/>
              <a:gd name="connsiteY251" fmla="*/ 1264045 h 2126090"/>
              <a:gd name="connsiteX252" fmla="*/ 1592476 w 4328171"/>
              <a:gd name="connsiteY252" fmla="*/ 1264045 h 2126090"/>
              <a:gd name="connsiteX253" fmla="*/ 1608964 w 4328171"/>
              <a:gd name="connsiteY253" fmla="*/ 1268197 h 2126090"/>
              <a:gd name="connsiteX254" fmla="*/ 1608964 w 4328171"/>
              <a:gd name="connsiteY254" fmla="*/ 1268197 h 2126090"/>
              <a:gd name="connsiteX255" fmla="*/ 1604812 w 4328171"/>
              <a:gd name="connsiteY255" fmla="*/ 1284686 h 2126090"/>
              <a:gd name="connsiteX256" fmla="*/ 1604812 w 4328171"/>
              <a:gd name="connsiteY256" fmla="*/ 1284686 h 2126090"/>
              <a:gd name="connsiteX257" fmla="*/ 1598614 w 4328171"/>
              <a:gd name="connsiteY257" fmla="*/ 1286371 h 2126090"/>
              <a:gd name="connsiteX258" fmla="*/ 1598614 w 4328171"/>
              <a:gd name="connsiteY258" fmla="*/ 1286371 h 2126090"/>
              <a:gd name="connsiteX259" fmla="*/ 1588324 w 4328171"/>
              <a:gd name="connsiteY259" fmla="*/ 1280534 h 2126090"/>
              <a:gd name="connsiteX260" fmla="*/ 1650066 w 4328171"/>
              <a:gd name="connsiteY260" fmla="*/ 1243645 h 2126090"/>
              <a:gd name="connsiteX261" fmla="*/ 1654218 w 4328171"/>
              <a:gd name="connsiteY261" fmla="*/ 1227156 h 2126090"/>
              <a:gd name="connsiteX262" fmla="*/ 1654218 w 4328171"/>
              <a:gd name="connsiteY262" fmla="*/ 1227156 h 2126090"/>
              <a:gd name="connsiteX263" fmla="*/ 1670707 w 4328171"/>
              <a:gd name="connsiteY263" fmla="*/ 1231308 h 2126090"/>
              <a:gd name="connsiteX264" fmla="*/ 1670707 w 4328171"/>
              <a:gd name="connsiteY264" fmla="*/ 1231308 h 2126090"/>
              <a:gd name="connsiteX265" fmla="*/ 1666555 w 4328171"/>
              <a:gd name="connsiteY265" fmla="*/ 1247797 h 2126090"/>
              <a:gd name="connsiteX266" fmla="*/ 1666555 w 4328171"/>
              <a:gd name="connsiteY266" fmla="*/ 1247797 h 2126090"/>
              <a:gd name="connsiteX267" fmla="*/ 1660417 w 4328171"/>
              <a:gd name="connsiteY267" fmla="*/ 1249482 h 2126090"/>
              <a:gd name="connsiteX268" fmla="*/ 1660417 w 4328171"/>
              <a:gd name="connsiteY268" fmla="*/ 1249482 h 2126090"/>
              <a:gd name="connsiteX269" fmla="*/ 1650066 w 4328171"/>
              <a:gd name="connsiteY269" fmla="*/ 1243645 h 2126090"/>
              <a:gd name="connsiteX270" fmla="*/ 1711808 w 4328171"/>
              <a:gd name="connsiteY270" fmla="*/ 1206696 h 2126090"/>
              <a:gd name="connsiteX271" fmla="*/ 1715961 w 4328171"/>
              <a:gd name="connsiteY271" fmla="*/ 1190147 h 2126090"/>
              <a:gd name="connsiteX272" fmla="*/ 1715961 w 4328171"/>
              <a:gd name="connsiteY272" fmla="*/ 1190147 h 2126090"/>
              <a:gd name="connsiteX273" fmla="*/ 1732509 w 4328171"/>
              <a:gd name="connsiteY273" fmla="*/ 1194299 h 2126090"/>
              <a:gd name="connsiteX274" fmla="*/ 1732509 w 4328171"/>
              <a:gd name="connsiteY274" fmla="*/ 1194299 h 2126090"/>
              <a:gd name="connsiteX275" fmla="*/ 1728357 w 4328171"/>
              <a:gd name="connsiteY275" fmla="*/ 1210788 h 2126090"/>
              <a:gd name="connsiteX276" fmla="*/ 1728357 w 4328171"/>
              <a:gd name="connsiteY276" fmla="*/ 1210788 h 2126090"/>
              <a:gd name="connsiteX277" fmla="*/ 1722159 w 4328171"/>
              <a:gd name="connsiteY277" fmla="*/ 1212533 h 2126090"/>
              <a:gd name="connsiteX278" fmla="*/ 1722159 w 4328171"/>
              <a:gd name="connsiteY278" fmla="*/ 1212533 h 2126090"/>
              <a:gd name="connsiteX279" fmla="*/ 1711808 w 4328171"/>
              <a:gd name="connsiteY279" fmla="*/ 1206696 h 2126090"/>
              <a:gd name="connsiteX280" fmla="*/ 1773611 w 4328171"/>
              <a:gd name="connsiteY280" fmla="*/ 1169626 h 2126090"/>
              <a:gd name="connsiteX281" fmla="*/ 1777763 w 4328171"/>
              <a:gd name="connsiteY281" fmla="*/ 1153138 h 2126090"/>
              <a:gd name="connsiteX282" fmla="*/ 1777763 w 4328171"/>
              <a:gd name="connsiteY282" fmla="*/ 1153138 h 2126090"/>
              <a:gd name="connsiteX283" fmla="*/ 1794312 w 4328171"/>
              <a:gd name="connsiteY283" fmla="*/ 1157290 h 2126090"/>
              <a:gd name="connsiteX284" fmla="*/ 1794312 w 4328171"/>
              <a:gd name="connsiteY284" fmla="*/ 1157290 h 2126090"/>
              <a:gd name="connsiteX285" fmla="*/ 1790160 w 4328171"/>
              <a:gd name="connsiteY285" fmla="*/ 1173779 h 2126090"/>
              <a:gd name="connsiteX286" fmla="*/ 1790160 w 4328171"/>
              <a:gd name="connsiteY286" fmla="*/ 1173779 h 2126090"/>
              <a:gd name="connsiteX287" fmla="*/ 1783961 w 4328171"/>
              <a:gd name="connsiteY287" fmla="*/ 1175464 h 2126090"/>
              <a:gd name="connsiteX288" fmla="*/ 1783961 w 4328171"/>
              <a:gd name="connsiteY288" fmla="*/ 1175464 h 2126090"/>
              <a:gd name="connsiteX289" fmla="*/ 1773611 w 4328171"/>
              <a:gd name="connsiteY289" fmla="*/ 1169626 h 2126090"/>
              <a:gd name="connsiteX290" fmla="*/ 1835473 w 4328171"/>
              <a:gd name="connsiteY290" fmla="*/ 1132557 h 2126090"/>
              <a:gd name="connsiteX291" fmla="*/ 1839626 w 4328171"/>
              <a:gd name="connsiteY291" fmla="*/ 1116068 h 2126090"/>
              <a:gd name="connsiteX292" fmla="*/ 1839626 w 4328171"/>
              <a:gd name="connsiteY292" fmla="*/ 1116068 h 2126090"/>
              <a:gd name="connsiteX293" fmla="*/ 1856114 w 4328171"/>
              <a:gd name="connsiteY293" fmla="*/ 1120160 h 2126090"/>
              <a:gd name="connsiteX294" fmla="*/ 1856114 w 4328171"/>
              <a:gd name="connsiteY294" fmla="*/ 1120160 h 2126090"/>
              <a:gd name="connsiteX295" fmla="*/ 1852022 w 4328171"/>
              <a:gd name="connsiteY295" fmla="*/ 1136709 h 2126090"/>
              <a:gd name="connsiteX296" fmla="*/ 1852022 w 4328171"/>
              <a:gd name="connsiteY296" fmla="*/ 1136709 h 2126090"/>
              <a:gd name="connsiteX297" fmla="*/ 1845824 w 4328171"/>
              <a:gd name="connsiteY297" fmla="*/ 1138394 h 2126090"/>
              <a:gd name="connsiteX298" fmla="*/ 1845824 w 4328171"/>
              <a:gd name="connsiteY298" fmla="*/ 1138394 h 2126090"/>
              <a:gd name="connsiteX299" fmla="*/ 1835473 w 4328171"/>
              <a:gd name="connsiteY299" fmla="*/ 1132557 h 2126090"/>
              <a:gd name="connsiteX300" fmla="*/ 1897396 w 4328171"/>
              <a:gd name="connsiteY300" fmla="*/ 1095427 h 2126090"/>
              <a:gd name="connsiteX301" fmla="*/ 1901488 w 4328171"/>
              <a:gd name="connsiteY301" fmla="*/ 1078939 h 2126090"/>
              <a:gd name="connsiteX302" fmla="*/ 1901488 w 4328171"/>
              <a:gd name="connsiteY302" fmla="*/ 1078939 h 2126090"/>
              <a:gd name="connsiteX303" fmla="*/ 1918037 w 4328171"/>
              <a:gd name="connsiteY303" fmla="*/ 1083091 h 2126090"/>
              <a:gd name="connsiteX304" fmla="*/ 1918037 w 4328171"/>
              <a:gd name="connsiteY304" fmla="*/ 1083091 h 2126090"/>
              <a:gd name="connsiteX305" fmla="*/ 1913885 w 4328171"/>
              <a:gd name="connsiteY305" fmla="*/ 1099579 h 2126090"/>
              <a:gd name="connsiteX306" fmla="*/ 1913885 w 4328171"/>
              <a:gd name="connsiteY306" fmla="*/ 1099579 h 2126090"/>
              <a:gd name="connsiteX307" fmla="*/ 1907687 w 4328171"/>
              <a:gd name="connsiteY307" fmla="*/ 1101325 h 2126090"/>
              <a:gd name="connsiteX308" fmla="*/ 1907687 w 4328171"/>
              <a:gd name="connsiteY308" fmla="*/ 1101325 h 2126090"/>
              <a:gd name="connsiteX309" fmla="*/ 1897396 w 4328171"/>
              <a:gd name="connsiteY309" fmla="*/ 1095427 h 2126090"/>
              <a:gd name="connsiteX310" fmla="*/ 1959078 w 4328171"/>
              <a:gd name="connsiteY310" fmla="*/ 1058478 h 2126090"/>
              <a:gd name="connsiteX311" fmla="*/ 1963230 w 4328171"/>
              <a:gd name="connsiteY311" fmla="*/ 1041989 h 2126090"/>
              <a:gd name="connsiteX312" fmla="*/ 1963171 w 4328171"/>
              <a:gd name="connsiteY312" fmla="*/ 1041989 h 2126090"/>
              <a:gd name="connsiteX313" fmla="*/ 1979719 w 4328171"/>
              <a:gd name="connsiteY313" fmla="*/ 1046142 h 2126090"/>
              <a:gd name="connsiteX314" fmla="*/ 1979719 w 4328171"/>
              <a:gd name="connsiteY314" fmla="*/ 1046142 h 2126090"/>
              <a:gd name="connsiteX315" fmla="*/ 1975567 w 4328171"/>
              <a:gd name="connsiteY315" fmla="*/ 1062630 h 2126090"/>
              <a:gd name="connsiteX316" fmla="*/ 1975567 w 4328171"/>
              <a:gd name="connsiteY316" fmla="*/ 1062630 h 2126090"/>
              <a:gd name="connsiteX317" fmla="*/ 1969369 w 4328171"/>
              <a:gd name="connsiteY317" fmla="*/ 1064376 h 2126090"/>
              <a:gd name="connsiteX318" fmla="*/ 1969369 w 4328171"/>
              <a:gd name="connsiteY318" fmla="*/ 1064376 h 2126090"/>
              <a:gd name="connsiteX319" fmla="*/ 1959078 w 4328171"/>
              <a:gd name="connsiteY319" fmla="*/ 1058478 h 2126090"/>
              <a:gd name="connsiteX320" fmla="*/ 2020760 w 4328171"/>
              <a:gd name="connsiteY320" fmla="*/ 1021589 h 2126090"/>
              <a:gd name="connsiteX321" fmla="*/ 2024913 w 4328171"/>
              <a:gd name="connsiteY321" fmla="*/ 1005100 h 2126090"/>
              <a:gd name="connsiteX322" fmla="*/ 2024913 w 4328171"/>
              <a:gd name="connsiteY322" fmla="*/ 1005100 h 2126090"/>
              <a:gd name="connsiteX323" fmla="*/ 2041402 w 4328171"/>
              <a:gd name="connsiteY323" fmla="*/ 1009253 h 2126090"/>
              <a:gd name="connsiteX324" fmla="*/ 2041402 w 4328171"/>
              <a:gd name="connsiteY324" fmla="*/ 1009253 h 2126090"/>
              <a:gd name="connsiteX325" fmla="*/ 2037249 w 4328171"/>
              <a:gd name="connsiteY325" fmla="*/ 1025741 h 2126090"/>
              <a:gd name="connsiteX326" fmla="*/ 2037249 w 4328171"/>
              <a:gd name="connsiteY326" fmla="*/ 1025741 h 2126090"/>
              <a:gd name="connsiteX327" fmla="*/ 2031111 w 4328171"/>
              <a:gd name="connsiteY327" fmla="*/ 1027487 h 2126090"/>
              <a:gd name="connsiteX328" fmla="*/ 2031111 w 4328171"/>
              <a:gd name="connsiteY328" fmla="*/ 1027487 h 2126090"/>
              <a:gd name="connsiteX329" fmla="*/ 2020760 w 4328171"/>
              <a:gd name="connsiteY329" fmla="*/ 1021589 h 2126090"/>
              <a:gd name="connsiteX330" fmla="*/ 2082503 w 4328171"/>
              <a:gd name="connsiteY330" fmla="*/ 984760 h 2126090"/>
              <a:gd name="connsiteX331" fmla="*/ 2086655 w 4328171"/>
              <a:gd name="connsiteY331" fmla="*/ 968272 h 2126090"/>
              <a:gd name="connsiteX332" fmla="*/ 2086655 w 4328171"/>
              <a:gd name="connsiteY332" fmla="*/ 968272 h 2126090"/>
              <a:gd name="connsiteX333" fmla="*/ 2103204 w 4328171"/>
              <a:gd name="connsiteY333" fmla="*/ 972424 h 2126090"/>
              <a:gd name="connsiteX334" fmla="*/ 2103204 w 4328171"/>
              <a:gd name="connsiteY334" fmla="*/ 972424 h 2126090"/>
              <a:gd name="connsiteX335" fmla="*/ 2098991 w 4328171"/>
              <a:gd name="connsiteY335" fmla="*/ 988913 h 2126090"/>
              <a:gd name="connsiteX336" fmla="*/ 2098991 w 4328171"/>
              <a:gd name="connsiteY336" fmla="*/ 988913 h 2126090"/>
              <a:gd name="connsiteX337" fmla="*/ 2092853 w 4328171"/>
              <a:gd name="connsiteY337" fmla="*/ 990598 h 2126090"/>
              <a:gd name="connsiteX338" fmla="*/ 2092853 w 4328171"/>
              <a:gd name="connsiteY338" fmla="*/ 990598 h 2126090"/>
              <a:gd name="connsiteX339" fmla="*/ 2082503 w 4328171"/>
              <a:gd name="connsiteY339" fmla="*/ 984760 h 2126090"/>
              <a:gd name="connsiteX340" fmla="*/ 2144305 w 4328171"/>
              <a:gd name="connsiteY340" fmla="*/ 947992 h 2126090"/>
              <a:gd name="connsiteX341" fmla="*/ 2148518 w 4328171"/>
              <a:gd name="connsiteY341" fmla="*/ 931503 h 2126090"/>
              <a:gd name="connsiteX342" fmla="*/ 2148518 w 4328171"/>
              <a:gd name="connsiteY342" fmla="*/ 931503 h 2126090"/>
              <a:gd name="connsiteX343" fmla="*/ 2165007 w 4328171"/>
              <a:gd name="connsiteY343" fmla="*/ 935716 h 2126090"/>
              <a:gd name="connsiteX344" fmla="*/ 2165007 w 4328171"/>
              <a:gd name="connsiteY344" fmla="*/ 935716 h 2126090"/>
              <a:gd name="connsiteX345" fmla="*/ 2160794 w 4328171"/>
              <a:gd name="connsiteY345" fmla="*/ 952204 h 2126090"/>
              <a:gd name="connsiteX346" fmla="*/ 2160794 w 4328171"/>
              <a:gd name="connsiteY346" fmla="*/ 952204 h 2126090"/>
              <a:gd name="connsiteX347" fmla="*/ 2154656 w 4328171"/>
              <a:gd name="connsiteY347" fmla="*/ 953889 h 2126090"/>
              <a:gd name="connsiteX348" fmla="*/ 2154656 w 4328171"/>
              <a:gd name="connsiteY348" fmla="*/ 953889 h 2126090"/>
              <a:gd name="connsiteX349" fmla="*/ 2144305 w 4328171"/>
              <a:gd name="connsiteY349" fmla="*/ 947992 h 2126090"/>
              <a:gd name="connsiteX350" fmla="*/ 2206168 w 4328171"/>
              <a:gd name="connsiteY350" fmla="*/ 911344 h 2126090"/>
              <a:gd name="connsiteX351" fmla="*/ 2210380 w 4328171"/>
              <a:gd name="connsiteY351" fmla="*/ 894855 h 2126090"/>
              <a:gd name="connsiteX352" fmla="*/ 2210380 w 4328171"/>
              <a:gd name="connsiteY352" fmla="*/ 894855 h 2126090"/>
              <a:gd name="connsiteX353" fmla="*/ 2226869 w 4328171"/>
              <a:gd name="connsiteY353" fmla="*/ 899067 h 2126090"/>
              <a:gd name="connsiteX354" fmla="*/ 2226869 w 4328171"/>
              <a:gd name="connsiteY354" fmla="*/ 899067 h 2126090"/>
              <a:gd name="connsiteX355" fmla="*/ 2222597 w 4328171"/>
              <a:gd name="connsiteY355" fmla="*/ 915556 h 2126090"/>
              <a:gd name="connsiteX356" fmla="*/ 2222597 w 4328171"/>
              <a:gd name="connsiteY356" fmla="*/ 915556 h 2126090"/>
              <a:gd name="connsiteX357" fmla="*/ 2216519 w 4328171"/>
              <a:gd name="connsiteY357" fmla="*/ 917241 h 2126090"/>
              <a:gd name="connsiteX358" fmla="*/ 2216519 w 4328171"/>
              <a:gd name="connsiteY358" fmla="*/ 917241 h 2126090"/>
              <a:gd name="connsiteX359" fmla="*/ 2206168 w 4328171"/>
              <a:gd name="connsiteY359" fmla="*/ 911344 h 2126090"/>
              <a:gd name="connsiteX360" fmla="*/ 2268031 w 4328171"/>
              <a:gd name="connsiteY360" fmla="*/ 874756 h 2126090"/>
              <a:gd name="connsiteX361" fmla="*/ 2272303 w 4328171"/>
              <a:gd name="connsiteY361" fmla="*/ 858267 h 2126090"/>
              <a:gd name="connsiteX362" fmla="*/ 2272303 w 4328171"/>
              <a:gd name="connsiteY362" fmla="*/ 858267 h 2126090"/>
              <a:gd name="connsiteX363" fmla="*/ 2288792 w 4328171"/>
              <a:gd name="connsiteY363" fmla="*/ 862540 h 2126090"/>
              <a:gd name="connsiteX364" fmla="*/ 2288792 w 4328171"/>
              <a:gd name="connsiteY364" fmla="*/ 862540 h 2126090"/>
              <a:gd name="connsiteX365" fmla="*/ 2284519 w 4328171"/>
              <a:gd name="connsiteY365" fmla="*/ 879028 h 2126090"/>
              <a:gd name="connsiteX366" fmla="*/ 2284519 w 4328171"/>
              <a:gd name="connsiteY366" fmla="*/ 879028 h 2126090"/>
              <a:gd name="connsiteX367" fmla="*/ 2278441 w 4328171"/>
              <a:gd name="connsiteY367" fmla="*/ 880713 h 2126090"/>
              <a:gd name="connsiteX368" fmla="*/ 2278441 w 4328171"/>
              <a:gd name="connsiteY368" fmla="*/ 880713 h 2126090"/>
              <a:gd name="connsiteX369" fmla="*/ 2268031 w 4328171"/>
              <a:gd name="connsiteY369" fmla="*/ 874756 h 2126090"/>
              <a:gd name="connsiteX370" fmla="*/ 2330074 w 4328171"/>
              <a:gd name="connsiteY370" fmla="*/ 838348 h 2126090"/>
              <a:gd name="connsiteX371" fmla="*/ 2334347 w 4328171"/>
              <a:gd name="connsiteY371" fmla="*/ 821859 h 2126090"/>
              <a:gd name="connsiteX372" fmla="*/ 2334347 w 4328171"/>
              <a:gd name="connsiteY372" fmla="*/ 821859 h 2126090"/>
              <a:gd name="connsiteX373" fmla="*/ 2350835 w 4328171"/>
              <a:gd name="connsiteY373" fmla="*/ 826192 h 2126090"/>
              <a:gd name="connsiteX374" fmla="*/ 2350835 w 4328171"/>
              <a:gd name="connsiteY374" fmla="*/ 826192 h 2126090"/>
              <a:gd name="connsiteX375" fmla="*/ 2346502 w 4328171"/>
              <a:gd name="connsiteY375" fmla="*/ 842681 h 2126090"/>
              <a:gd name="connsiteX376" fmla="*/ 2346502 w 4328171"/>
              <a:gd name="connsiteY376" fmla="*/ 842681 h 2126090"/>
              <a:gd name="connsiteX377" fmla="*/ 2340425 w 4328171"/>
              <a:gd name="connsiteY377" fmla="*/ 844306 h 2126090"/>
              <a:gd name="connsiteX378" fmla="*/ 2340425 w 4328171"/>
              <a:gd name="connsiteY378" fmla="*/ 844306 h 2126090"/>
              <a:gd name="connsiteX379" fmla="*/ 2330074 w 4328171"/>
              <a:gd name="connsiteY379" fmla="*/ 838348 h 2126090"/>
              <a:gd name="connsiteX380" fmla="*/ 2392117 w 4328171"/>
              <a:gd name="connsiteY380" fmla="*/ 802061 h 2126090"/>
              <a:gd name="connsiteX381" fmla="*/ 2396510 w 4328171"/>
              <a:gd name="connsiteY381" fmla="*/ 785632 h 2126090"/>
              <a:gd name="connsiteX382" fmla="*/ 2396510 w 4328171"/>
              <a:gd name="connsiteY382" fmla="*/ 785632 h 2126090"/>
              <a:gd name="connsiteX383" fmla="*/ 2412939 w 4328171"/>
              <a:gd name="connsiteY383" fmla="*/ 789965 h 2126090"/>
              <a:gd name="connsiteX384" fmla="*/ 2412939 w 4328171"/>
              <a:gd name="connsiteY384" fmla="*/ 789965 h 2126090"/>
              <a:gd name="connsiteX385" fmla="*/ 2408606 w 4328171"/>
              <a:gd name="connsiteY385" fmla="*/ 806454 h 2126090"/>
              <a:gd name="connsiteX386" fmla="*/ 2408606 w 4328171"/>
              <a:gd name="connsiteY386" fmla="*/ 806454 h 2126090"/>
              <a:gd name="connsiteX387" fmla="*/ 2402528 w 4328171"/>
              <a:gd name="connsiteY387" fmla="*/ 808079 h 2126090"/>
              <a:gd name="connsiteX388" fmla="*/ 2402528 w 4328171"/>
              <a:gd name="connsiteY388" fmla="*/ 808079 h 2126090"/>
              <a:gd name="connsiteX389" fmla="*/ 2392117 w 4328171"/>
              <a:gd name="connsiteY389" fmla="*/ 802061 h 2126090"/>
              <a:gd name="connsiteX390" fmla="*/ 2454341 w 4328171"/>
              <a:gd name="connsiteY390" fmla="*/ 766015 h 2126090"/>
              <a:gd name="connsiteX391" fmla="*/ 2458734 w 4328171"/>
              <a:gd name="connsiteY391" fmla="*/ 749586 h 2126090"/>
              <a:gd name="connsiteX392" fmla="*/ 2458734 w 4328171"/>
              <a:gd name="connsiteY392" fmla="*/ 749586 h 2126090"/>
              <a:gd name="connsiteX393" fmla="*/ 2475162 w 4328171"/>
              <a:gd name="connsiteY393" fmla="*/ 753979 h 2126090"/>
              <a:gd name="connsiteX394" fmla="*/ 2475162 w 4328171"/>
              <a:gd name="connsiteY394" fmla="*/ 753979 h 2126090"/>
              <a:gd name="connsiteX395" fmla="*/ 2470769 w 4328171"/>
              <a:gd name="connsiteY395" fmla="*/ 770407 h 2126090"/>
              <a:gd name="connsiteX396" fmla="*/ 2470769 w 4328171"/>
              <a:gd name="connsiteY396" fmla="*/ 770407 h 2126090"/>
              <a:gd name="connsiteX397" fmla="*/ 2464752 w 4328171"/>
              <a:gd name="connsiteY397" fmla="*/ 772032 h 2126090"/>
              <a:gd name="connsiteX398" fmla="*/ 2464752 w 4328171"/>
              <a:gd name="connsiteY398" fmla="*/ 772032 h 2126090"/>
              <a:gd name="connsiteX399" fmla="*/ 2454341 w 4328171"/>
              <a:gd name="connsiteY399" fmla="*/ 766015 h 2126090"/>
              <a:gd name="connsiteX400" fmla="*/ 2516625 w 4328171"/>
              <a:gd name="connsiteY400" fmla="*/ 730149 h 2126090"/>
              <a:gd name="connsiteX401" fmla="*/ 2521078 w 4328171"/>
              <a:gd name="connsiteY401" fmla="*/ 713720 h 2126090"/>
              <a:gd name="connsiteX402" fmla="*/ 2521078 w 4328171"/>
              <a:gd name="connsiteY402" fmla="*/ 713720 h 2126090"/>
              <a:gd name="connsiteX403" fmla="*/ 2537507 w 4328171"/>
              <a:gd name="connsiteY403" fmla="*/ 718173 h 2126090"/>
              <a:gd name="connsiteX404" fmla="*/ 2537507 w 4328171"/>
              <a:gd name="connsiteY404" fmla="*/ 718173 h 2126090"/>
              <a:gd name="connsiteX405" fmla="*/ 2533053 w 4328171"/>
              <a:gd name="connsiteY405" fmla="*/ 734602 h 2126090"/>
              <a:gd name="connsiteX406" fmla="*/ 2533053 w 4328171"/>
              <a:gd name="connsiteY406" fmla="*/ 734602 h 2126090"/>
              <a:gd name="connsiteX407" fmla="*/ 2527096 w 4328171"/>
              <a:gd name="connsiteY407" fmla="*/ 736227 h 2126090"/>
              <a:gd name="connsiteX408" fmla="*/ 2527096 w 4328171"/>
              <a:gd name="connsiteY408" fmla="*/ 736227 h 2126090"/>
              <a:gd name="connsiteX409" fmla="*/ 2516625 w 4328171"/>
              <a:gd name="connsiteY409" fmla="*/ 730149 h 2126090"/>
              <a:gd name="connsiteX410" fmla="*/ 2579089 w 4328171"/>
              <a:gd name="connsiteY410" fmla="*/ 694523 h 2126090"/>
              <a:gd name="connsiteX411" fmla="*/ 2583602 w 4328171"/>
              <a:gd name="connsiteY411" fmla="*/ 678095 h 2126090"/>
              <a:gd name="connsiteX412" fmla="*/ 2583602 w 4328171"/>
              <a:gd name="connsiteY412" fmla="*/ 678095 h 2126090"/>
              <a:gd name="connsiteX413" fmla="*/ 2600031 w 4328171"/>
              <a:gd name="connsiteY413" fmla="*/ 682608 h 2126090"/>
              <a:gd name="connsiteX414" fmla="*/ 2600031 w 4328171"/>
              <a:gd name="connsiteY414" fmla="*/ 682608 h 2126090"/>
              <a:gd name="connsiteX415" fmla="*/ 2595518 w 4328171"/>
              <a:gd name="connsiteY415" fmla="*/ 699037 h 2126090"/>
              <a:gd name="connsiteX416" fmla="*/ 2595518 w 4328171"/>
              <a:gd name="connsiteY416" fmla="*/ 699037 h 2126090"/>
              <a:gd name="connsiteX417" fmla="*/ 2589560 w 4328171"/>
              <a:gd name="connsiteY417" fmla="*/ 700601 h 2126090"/>
              <a:gd name="connsiteX418" fmla="*/ 2589560 w 4328171"/>
              <a:gd name="connsiteY418" fmla="*/ 700601 h 2126090"/>
              <a:gd name="connsiteX419" fmla="*/ 2579089 w 4328171"/>
              <a:gd name="connsiteY419" fmla="*/ 694523 h 2126090"/>
              <a:gd name="connsiteX420" fmla="*/ 2641674 w 4328171"/>
              <a:gd name="connsiteY420" fmla="*/ 659139 h 2126090"/>
              <a:gd name="connsiteX421" fmla="*/ 2646308 w 4328171"/>
              <a:gd name="connsiteY421" fmla="*/ 642710 h 2126090"/>
              <a:gd name="connsiteX422" fmla="*/ 2646308 w 4328171"/>
              <a:gd name="connsiteY422" fmla="*/ 642710 h 2126090"/>
              <a:gd name="connsiteX423" fmla="*/ 2662676 w 4328171"/>
              <a:gd name="connsiteY423" fmla="*/ 647344 h 2126090"/>
              <a:gd name="connsiteX424" fmla="*/ 2662676 w 4328171"/>
              <a:gd name="connsiteY424" fmla="*/ 647344 h 2126090"/>
              <a:gd name="connsiteX425" fmla="*/ 2658102 w 4328171"/>
              <a:gd name="connsiteY425" fmla="*/ 663712 h 2126090"/>
              <a:gd name="connsiteX426" fmla="*/ 2658102 w 4328171"/>
              <a:gd name="connsiteY426" fmla="*/ 663712 h 2126090"/>
              <a:gd name="connsiteX427" fmla="*/ 2652205 w 4328171"/>
              <a:gd name="connsiteY427" fmla="*/ 665277 h 2126090"/>
              <a:gd name="connsiteX428" fmla="*/ 2652205 w 4328171"/>
              <a:gd name="connsiteY428" fmla="*/ 665277 h 2126090"/>
              <a:gd name="connsiteX429" fmla="*/ 2641674 w 4328171"/>
              <a:gd name="connsiteY429" fmla="*/ 659139 h 2126090"/>
              <a:gd name="connsiteX430" fmla="*/ 2704439 w 4328171"/>
              <a:gd name="connsiteY430" fmla="*/ 624055 h 2126090"/>
              <a:gd name="connsiteX431" fmla="*/ 2709133 w 4328171"/>
              <a:gd name="connsiteY431" fmla="*/ 607627 h 2126090"/>
              <a:gd name="connsiteX432" fmla="*/ 2709133 w 4328171"/>
              <a:gd name="connsiteY432" fmla="*/ 607627 h 2126090"/>
              <a:gd name="connsiteX433" fmla="*/ 2725502 w 4328171"/>
              <a:gd name="connsiteY433" fmla="*/ 612321 h 2126090"/>
              <a:gd name="connsiteX434" fmla="*/ 2725502 w 4328171"/>
              <a:gd name="connsiteY434" fmla="*/ 612321 h 2126090"/>
              <a:gd name="connsiteX435" fmla="*/ 2720808 w 4328171"/>
              <a:gd name="connsiteY435" fmla="*/ 628689 h 2126090"/>
              <a:gd name="connsiteX436" fmla="*/ 2720808 w 4328171"/>
              <a:gd name="connsiteY436" fmla="*/ 628689 h 2126090"/>
              <a:gd name="connsiteX437" fmla="*/ 2714971 w 4328171"/>
              <a:gd name="connsiteY437" fmla="*/ 630254 h 2126090"/>
              <a:gd name="connsiteX438" fmla="*/ 2714971 w 4328171"/>
              <a:gd name="connsiteY438" fmla="*/ 630254 h 2126090"/>
              <a:gd name="connsiteX439" fmla="*/ 2704439 w 4328171"/>
              <a:gd name="connsiteY439" fmla="*/ 624055 h 2126090"/>
              <a:gd name="connsiteX440" fmla="*/ 2767385 w 4328171"/>
              <a:gd name="connsiteY440" fmla="*/ 589273 h 2126090"/>
              <a:gd name="connsiteX441" fmla="*/ 2772139 w 4328171"/>
              <a:gd name="connsiteY441" fmla="*/ 572904 h 2126090"/>
              <a:gd name="connsiteX442" fmla="*/ 2772139 w 4328171"/>
              <a:gd name="connsiteY442" fmla="*/ 572904 h 2126090"/>
              <a:gd name="connsiteX443" fmla="*/ 2788507 w 4328171"/>
              <a:gd name="connsiteY443" fmla="*/ 577658 h 2126090"/>
              <a:gd name="connsiteX444" fmla="*/ 2788507 w 4328171"/>
              <a:gd name="connsiteY444" fmla="*/ 577658 h 2126090"/>
              <a:gd name="connsiteX445" fmla="*/ 2783693 w 4328171"/>
              <a:gd name="connsiteY445" fmla="*/ 594027 h 2126090"/>
              <a:gd name="connsiteX446" fmla="*/ 2783693 w 4328171"/>
              <a:gd name="connsiteY446" fmla="*/ 594027 h 2126090"/>
              <a:gd name="connsiteX447" fmla="*/ 2777976 w 4328171"/>
              <a:gd name="connsiteY447" fmla="*/ 595531 h 2126090"/>
              <a:gd name="connsiteX448" fmla="*/ 2777976 w 4328171"/>
              <a:gd name="connsiteY448" fmla="*/ 595531 h 2126090"/>
              <a:gd name="connsiteX449" fmla="*/ 2767385 w 4328171"/>
              <a:gd name="connsiteY449" fmla="*/ 589273 h 2126090"/>
              <a:gd name="connsiteX450" fmla="*/ 2830511 w 4328171"/>
              <a:gd name="connsiteY450" fmla="*/ 554791 h 2126090"/>
              <a:gd name="connsiteX451" fmla="*/ 2835386 w 4328171"/>
              <a:gd name="connsiteY451" fmla="*/ 538483 h 2126090"/>
              <a:gd name="connsiteX452" fmla="*/ 2835386 w 4328171"/>
              <a:gd name="connsiteY452" fmla="*/ 538483 h 2126090"/>
              <a:gd name="connsiteX453" fmla="*/ 2851694 w 4328171"/>
              <a:gd name="connsiteY453" fmla="*/ 543357 h 2126090"/>
              <a:gd name="connsiteX454" fmla="*/ 2851694 w 4328171"/>
              <a:gd name="connsiteY454" fmla="*/ 543357 h 2126090"/>
              <a:gd name="connsiteX455" fmla="*/ 2846820 w 4328171"/>
              <a:gd name="connsiteY455" fmla="*/ 559665 h 2126090"/>
              <a:gd name="connsiteX456" fmla="*/ 2846820 w 4328171"/>
              <a:gd name="connsiteY456" fmla="*/ 559665 h 2126090"/>
              <a:gd name="connsiteX457" fmla="*/ 2841103 w 4328171"/>
              <a:gd name="connsiteY457" fmla="*/ 561110 h 2126090"/>
              <a:gd name="connsiteX458" fmla="*/ 2841103 w 4328171"/>
              <a:gd name="connsiteY458" fmla="*/ 561110 h 2126090"/>
              <a:gd name="connsiteX459" fmla="*/ 2830511 w 4328171"/>
              <a:gd name="connsiteY459" fmla="*/ 554791 h 2126090"/>
              <a:gd name="connsiteX460" fmla="*/ 2893818 w 4328171"/>
              <a:gd name="connsiteY460" fmla="*/ 520730 h 2126090"/>
              <a:gd name="connsiteX461" fmla="*/ 2898813 w 4328171"/>
              <a:gd name="connsiteY461" fmla="*/ 504482 h 2126090"/>
              <a:gd name="connsiteX462" fmla="*/ 2898813 w 4328171"/>
              <a:gd name="connsiteY462" fmla="*/ 504482 h 2126090"/>
              <a:gd name="connsiteX463" fmla="*/ 2915122 w 4328171"/>
              <a:gd name="connsiteY463" fmla="*/ 509477 h 2126090"/>
              <a:gd name="connsiteX464" fmla="*/ 2915122 w 4328171"/>
              <a:gd name="connsiteY464" fmla="*/ 509477 h 2126090"/>
              <a:gd name="connsiteX465" fmla="*/ 2910187 w 4328171"/>
              <a:gd name="connsiteY465" fmla="*/ 525725 h 2126090"/>
              <a:gd name="connsiteX466" fmla="*/ 2910187 w 4328171"/>
              <a:gd name="connsiteY466" fmla="*/ 525725 h 2126090"/>
              <a:gd name="connsiteX467" fmla="*/ 2904590 w 4328171"/>
              <a:gd name="connsiteY467" fmla="*/ 527169 h 2126090"/>
              <a:gd name="connsiteX468" fmla="*/ 2904590 w 4328171"/>
              <a:gd name="connsiteY468" fmla="*/ 527169 h 2126090"/>
              <a:gd name="connsiteX469" fmla="*/ 2893939 w 4328171"/>
              <a:gd name="connsiteY469" fmla="*/ 520730 h 2126090"/>
              <a:gd name="connsiteX470" fmla="*/ 2957366 w 4328171"/>
              <a:gd name="connsiteY470" fmla="*/ 487151 h 2126090"/>
              <a:gd name="connsiteX471" fmla="*/ 2962421 w 4328171"/>
              <a:gd name="connsiteY471" fmla="*/ 470903 h 2126090"/>
              <a:gd name="connsiteX472" fmla="*/ 2962421 w 4328171"/>
              <a:gd name="connsiteY472" fmla="*/ 470903 h 2126090"/>
              <a:gd name="connsiteX473" fmla="*/ 2978609 w 4328171"/>
              <a:gd name="connsiteY473" fmla="*/ 475958 h 2126090"/>
              <a:gd name="connsiteX474" fmla="*/ 2978609 w 4328171"/>
              <a:gd name="connsiteY474" fmla="*/ 475958 h 2126090"/>
              <a:gd name="connsiteX475" fmla="*/ 2973554 w 4328171"/>
              <a:gd name="connsiteY475" fmla="*/ 492206 h 2126090"/>
              <a:gd name="connsiteX476" fmla="*/ 2973554 w 4328171"/>
              <a:gd name="connsiteY476" fmla="*/ 492206 h 2126090"/>
              <a:gd name="connsiteX477" fmla="*/ 2967958 w 4328171"/>
              <a:gd name="connsiteY477" fmla="*/ 493590 h 2126090"/>
              <a:gd name="connsiteX478" fmla="*/ 2967958 w 4328171"/>
              <a:gd name="connsiteY478" fmla="*/ 493590 h 2126090"/>
              <a:gd name="connsiteX479" fmla="*/ 2957306 w 4328171"/>
              <a:gd name="connsiteY479" fmla="*/ 487151 h 2126090"/>
              <a:gd name="connsiteX480" fmla="*/ 3021155 w 4328171"/>
              <a:gd name="connsiteY480" fmla="*/ 453933 h 2126090"/>
              <a:gd name="connsiteX481" fmla="*/ 3026330 w 4328171"/>
              <a:gd name="connsiteY481" fmla="*/ 437745 h 2126090"/>
              <a:gd name="connsiteX482" fmla="*/ 3026330 w 4328171"/>
              <a:gd name="connsiteY482" fmla="*/ 437745 h 2126090"/>
              <a:gd name="connsiteX483" fmla="*/ 3042577 w 4328171"/>
              <a:gd name="connsiteY483" fmla="*/ 442921 h 2126090"/>
              <a:gd name="connsiteX484" fmla="*/ 3042577 w 4328171"/>
              <a:gd name="connsiteY484" fmla="*/ 442921 h 2126090"/>
              <a:gd name="connsiteX485" fmla="*/ 3037342 w 4328171"/>
              <a:gd name="connsiteY485" fmla="*/ 459169 h 2126090"/>
              <a:gd name="connsiteX486" fmla="*/ 3037342 w 4328171"/>
              <a:gd name="connsiteY486" fmla="*/ 459169 h 2126090"/>
              <a:gd name="connsiteX487" fmla="*/ 3031866 w 4328171"/>
              <a:gd name="connsiteY487" fmla="*/ 460492 h 2126090"/>
              <a:gd name="connsiteX488" fmla="*/ 3031866 w 4328171"/>
              <a:gd name="connsiteY488" fmla="*/ 460492 h 2126090"/>
              <a:gd name="connsiteX489" fmla="*/ 3021155 w 4328171"/>
              <a:gd name="connsiteY489" fmla="*/ 453933 h 2126090"/>
              <a:gd name="connsiteX490" fmla="*/ 3085184 w 4328171"/>
              <a:gd name="connsiteY490" fmla="*/ 421257 h 2126090"/>
              <a:gd name="connsiteX491" fmla="*/ 3090540 w 4328171"/>
              <a:gd name="connsiteY491" fmla="*/ 405129 h 2126090"/>
              <a:gd name="connsiteX492" fmla="*/ 3090540 w 4328171"/>
              <a:gd name="connsiteY492" fmla="*/ 405129 h 2126090"/>
              <a:gd name="connsiteX493" fmla="*/ 3106667 w 4328171"/>
              <a:gd name="connsiteY493" fmla="*/ 410485 h 2126090"/>
              <a:gd name="connsiteX494" fmla="*/ 3106667 w 4328171"/>
              <a:gd name="connsiteY494" fmla="*/ 410485 h 2126090"/>
              <a:gd name="connsiteX495" fmla="*/ 3101371 w 4328171"/>
              <a:gd name="connsiteY495" fmla="*/ 426612 h 2126090"/>
              <a:gd name="connsiteX496" fmla="*/ 3101371 w 4328171"/>
              <a:gd name="connsiteY496" fmla="*/ 426612 h 2126090"/>
              <a:gd name="connsiteX497" fmla="*/ 3095955 w 4328171"/>
              <a:gd name="connsiteY497" fmla="*/ 427876 h 2126090"/>
              <a:gd name="connsiteX498" fmla="*/ 3095955 w 4328171"/>
              <a:gd name="connsiteY498" fmla="*/ 427876 h 2126090"/>
              <a:gd name="connsiteX499" fmla="*/ 3085184 w 4328171"/>
              <a:gd name="connsiteY499" fmla="*/ 421257 h 2126090"/>
              <a:gd name="connsiteX500" fmla="*/ 3149513 w 4328171"/>
              <a:gd name="connsiteY500" fmla="*/ 389122 h 2126090"/>
              <a:gd name="connsiteX501" fmla="*/ 3154990 w 4328171"/>
              <a:gd name="connsiteY501" fmla="*/ 373054 h 2126090"/>
              <a:gd name="connsiteX502" fmla="*/ 3154990 w 4328171"/>
              <a:gd name="connsiteY502" fmla="*/ 373054 h 2126090"/>
              <a:gd name="connsiteX503" fmla="*/ 3171117 w 4328171"/>
              <a:gd name="connsiteY503" fmla="*/ 378530 h 2126090"/>
              <a:gd name="connsiteX504" fmla="*/ 3171117 w 4328171"/>
              <a:gd name="connsiteY504" fmla="*/ 378530 h 2126090"/>
              <a:gd name="connsiteX505" fmla="*/ 3165641 w 4328171"/>
              <a:gd name="connsiteY505" fmla="*/ 394598 h 2126090"/>
              <a:gd name="connsiteX506" fmla="*/ 3165641 w 4328171"/>
              <a:gd name="connsiteY506" fmla="*/ 394598 h 2126090"/>
              <a:gd name="connsiteX507" fmla="*/ 3160346 w 4328171"/>
              <a:gd name="connsiteY507" fmla="*/ 395862 h 2126090"/>
              <a:gd name="connsiteX508" fmla="*/ 3160346 w 4328171"/>
              <a:gd name="connsiteY508" fmla="*/ 395862 h 2126090"/>
              <a:gd name="connsiteX509" fmla="*/ 3149513 w 4328171"/>
              <a:gd name="connsiteY509" fmla="*/ 389122 h 2126090"/>
              <a:gd name="connsiteX510" fmla="*/ 3214144 w 4328171"/>
              <a:gd name="connsiteY510" fmla="*/ 357589 h 2126090"/>
              <a:gd name="connsiteX511" fmla="*/ 3219801 w 4328171"/>
              <a:gd name="connsiteY511" fmla="*/ 341581 h 2126090"/>
              <a:gd name="connsiteX512" fmla="*/ 3219801 w 4328171"/>
              <a:gd name="connsiteY512" fmla="*/ 341581 h 2126090"/>
              <a:gd name="connsiteX513" fmla="*/ 3235808 w 4328171"/>
              <a:gd name="connsiteY513" fmla="*/ 347178 h 2126090"/>
              <a:gd name="connsiteX514" fmla="*/ 3235808 w 4328171"/>
              <a:gd name="connsiteY514" fmla="*/ 347178 h 2126090"/>
              <a:gd name="connsiteX515" fmla="*/ 3230212 w 4328171"/>
              <a:gd name="connsiteY515" fmla="*/ 363245 h 2126090"/>
              <a:gd name="connsiteX516" fmla="*/ 3230212 w 4328171"/>
              <a:gd name="connsiteY516" fmla="*/ 363245 h 2126090"/>
              <a:gd name="connsiteX517" fmla="*/ 3225037 w 4328171"/>
              <a:gd name="connsiteY517" fmla="*/ 364449 h 2126090"/>
              <a:gd name="connsiteX518" fmla="*/ 3225037 w 4328171"/>
              <a:gd name="connsiteY518" fmla="*/ 364449 h 2126090"/>
              <a:gd name="connsiteX519" fmla="*/ 3214204 w 4328171"/>
              <a:gd name="connsiteY519" fmla="*/ 357589 h 2126090"/>
              <a:gd name="connsiteX520" fmla="*/ 3279076 w 4328171"/>
              <a:gd name="connsiteY520" fmla="*/ 326778 h 2126090"/>
              <a:gd name="connsiteX521" fmla="*/ 3284913 w 4328171"/>
              <a:gd name="connsiteY521" fmla="*/ 310770 h 2126090"/>
              <a:gd name="connsiteX522" fmla="*/ 3284913 w 4328171"/>
              <a:gd name="connsiteY522" fmla="*/ 310770 h 2126090"/>
              <a:gd name="connsiteX523" fmla="*/ 3300860 w 4328171"/>
              <a:gd name="connsiteY523" fmla="*/ 316547 h 2126090"/>
              <a:gd name="connsiteX524" fmla="*/ 3300860 w 4328171"/>
              <a:gd name="connsiteY524" fmla="*/ 316547 h 2126090"/>
              <a:gd name="connsiteX525" fmla="*/ 3295084 w 4328171"/>
              <a:gd name="connsiteY525" fmla="*/ 332555 h 2126090"/>
              <a:gd name="connsiteX526" fmla="*/ 3295084 w 4328171"/>
              <a:gd name="connsiteY526" fmla="*/ 332555 h 2126090"/>
              <a:gd name="connsiteX527" fmla="*/ 3289968 w 4328171"/>
              <a:gd name="connsiteY527" fmla="*/ 333698 h 2126090"/>
              <a:gd name="connsiteX528" fmla="*/ 3289968 w 4328171"/>
              <a:gd name="connsiteY528" fmla="*/ 333698 h 2126090"/>
              <a:gd name="connsiteX529" fmla="*/ 3279076 w 4328171"/>
              <a:gd name="connsiteY529" fmla="*/ 326778 h 2126090"/>
              <a:gd name="connsiteX530" fmla="*/ 3344369 w 4328171"/>
              <a:gd name="connsiteY530" fmla="*/ 296629 h 2126090"/>
              <a:gd name="connsiteX531" fmla="*/ 3350326 w 4328171"/>
              <a:gd name="connsiteY531" fmla="*/ 280681 h 2126090"/>
              <a:gd name="connsiteX532" fmla="*/ 3350326 w 4328171"/>
              <a:gd name="connsiteY532" fmla="*/ 280681 h 2126090"/>
              <a:gd name="connsiteX533" fmla="*/ 3366274 w 4328171"/>
              <a:gd name="connsiteY533" fmla="*/ 286699 h 2126090"/>
              <a:gd name="connsiteX534" fmla="*/ 3366274 w 4328171"/>
              <a:gd name="connsiteY534" fmla="*/ 286699 h 2126090"/>
              <a:gd name="connsiteX535" fmla="*/ 3360256 w 4328171"/>
              <a:gd name="connsiteY535" fmla="*/ 302586 h 2126090"/>
              <a:gd name="connsiteX536" fmla="*/ 3360256 w 4328171"/>
              <a:gd name="connsiteY536" fmla="*/ 302586 h 2126090"/>
              <a:gd name="connsiteX537" fmla="*/ 3355322 w 4328171"/>
              <a:gd name="connsiteY537" fmla="*/ 303669 h 2126090"/>
              <a:gd name="connsiteX538" fmla="*/ 3355322 w 4328171"/>
              <a:gd name="connsiteY538" fmla="*/ 303669 h 2126090"/>
              <a:gd name="connsiteX539" fmla="*/ 3344369 w 4328171"/>
              <a:gd name="connsiteY539" fmla="*/ 296629 h 2126090"/>
              <a:gd name="connsiteX540" fmla="*/ 3409963 w 4328171"/>
              <a:gd name="connsiteY540" fmla="*/ 267262 h 2126090"/>
              <a:gd name="connsiteX541" fmla="*/ 3416161 w 4328171"/>
              <a:gd name="connsiteY541" fmla="*/ 251375 h 2126090"/>
              <a:gd name="connsiteX542" fmla="*/ 3416161 w 4328171"/>
              <a:gd name="connsiteY542" fmla="*/ 251375 h 2126090"/>
              <a:gd name="connsiteX543" fmla="*/ 3432048 w 4328171"/>
              <a:gd name="connsiteY543" fmla="*/ 257633 h 2126090"/>
              <a:gd name="connsiteX544" fmla="*/ 3432048 w 4328171"/>
              <a:gd name="connsiteY544" fmla="*/ 257633 h 2126090"/>
              <a:gd name="connsiteX545" fmla="*/ 3425789 w 4328171"/>
              <a:gd name="connsiteY545" fmla="*/ 273460 h 2126090"/>
              <a:gd name="connsiteX546" fmla="*/ 3425789 w 4328171"/>
              <a:gd name="connsiteY546" fmla="*/ 273460 h 2126090"/>
              <a:gd name="connsiteX547" fmla="*/ 3420975 w 4328171"/>
              <a:gd name="connsiteY547" fmla="*/ 274483 h 2126090"/>
              <a:gd name="connsiteX548" fmla="*/ 3420975 w 4328171"/>
              <a:gd name="connsiteY548" fmla="*/ 274483 h 2126090"/>
              <a:gd name="connsiteX549" fmla="*/ 3409963 w 4328171"/>
              <a:gd name="connsiteY549" fmla="*/ 267262 h 2126090"/>
              <a:gd name="connsiteX550" fmla="*/ 3475977 w 4328171"/>
              <a:gd name="connsiteY550" fmla="*/ 238738 h 2126090"/>
              <a:gd name="connsiteX551" fmla="*/ 3482417 w 4328171"/>
              <a:gd name="connsiteY551" fmla="*/ 223031 h 2126090"/>
              <a:gd name="connsiteX552" fmla="*/ 3482417 w 4328171"/>
              <a:gd name="connsiteY552" fmla="*/ 223031 h 2126090"/>
              <a:gd name="connsiteX553" fmla="*/ 3498183 w 4328171"/>
              <a:gd name="connsiteY553" fmla="*/ 229410 h 2126090"/>
              <a:gd name="connsiteX554" fmla="*/ 3498183 w 4328171"/>
              <a:gd name="connsiteY554" fmla="*/ 229410 h 2126090"/>
              <a:gd name="connsiteX555" fmla="*/ 3491744 w 4328171"/>
              <a:gd name="connsiteY555" fmla="*/ 245177 h 2126090"/>
              <a:gd name="connsiteX556" fmla="*/ 3491744 w 4328171"/>
              <a:gd name="connsiteY556" fmla="*/ 245177 h 2126090"/>
              <a:gd name="connsiteX557" fmla="*/ 3487050 w 4328171"/>
              <a:gd name="connsiteY557" fmla="*/ 246140 h 2126090"/>
              <a:gd name="connsiteX558" fmla="*/ 3487050 w 4328171"/>
              <a:gd name="connsiteY558" fmla="*/ 246140 h 2126090"/>
              <a:gd name="connsiteX559" fmla="*/ 3475977 w 4328171"/>
              <a:gd name="connsiteY559" fmla="*/ 238738 h 2126090"/>
              <a:gd name="connsiteX560" fmla="*/ 3542414 w 4328171"/>
              <a:gd name="connsiteY560" fmla="*/ 211236 h 2126090"/>
              <a:gd name="connsiteX561" fmla="*/ 3549033 w 4328171"/>
              <a:gd name="connsiteY561" fmla="*/ 195590 h 2126090"/>
              <a:gd name="connsiteX562" fmla="*/ 3549033 w 4328171"/>
              <a:gd name="connsiteY562" fmla="*/ 195590 h 2126090"/>
              <a:gd name="connsiteX563" fmla="*/ 3564739 w 4328171"/>
              <a:gd name="connsiteY563" fmla="*/ 202270 h 2126090"/>
              <a:gd name="connsiteX564" fmla="*/ 3564739 w 4328171"/>
              <a:gd name="connsiteY564" fmla="*/ 202270 h 2126090"/>
              <a:gd name="connsiteX565" fmla="*/ 3558060 w 4328171"/>
              <a:gd name="connsiteY565" fmla="*/ 217916 h 2126090"/>
              <a:gd name="connsiteX566" fmla="*/ 3558060 w 4328171"/>
              <a:gd name="connsiteY566" fmla="*/ 217916 h 2126090"/>
              <a:gd name="connsiteX567" fmla="*/ 3553546 w 4328171"/>
              <a:gd name="connsiteY567" fmla="*/ 218759 h 2126090"/>
              <a:gd name="connsiteX568" fmla="*/ 3553546 w 4328171"/>
              <a:gd name="connsiteY568" fmla="*/ 218759 h 2126090"/>
              <a:gd name="connsiteX569" fmla="*/ 3542414 w 4328171"/>
              <a:gd name="connsiteY569" fmla="*/ 211236 h 2126090"/>
              <a:gd name="connsiteX570" fmla="*/ 3609211 w 4328171"/>
              <a:gd name="connsiteY570" fmla="*/ 184758 h 2126090"/>
              <a:gd name="connsiteX571" fmla="*/ 3616192 w 4328171"/>
              <a:gd name="connsiteY571" fmla="*/ 169232 h 2126090"/>
              <a:gd name="connsiteX572" fmla="*/ 3616192 w 4328171"/>
              <a:gd name="connsiteY572" fmla="*/ 169232 h 2126090"/>
              <a:gd name="connsiteX573" fmla="*/ 3631717 w 4328171"/>
              <a:gd name="connsiteY573" fmla="*/ 176153 h 2126090"/>
              <a:gd name="connsiteX574" fmla="*/ 3631717 w 4328171"/>
              <a:gd name="connsiteY574" fmla="*/ 176153 h 2126090"/>
              <a:gd name="connsiteX575" fmla="*/ 3624736 w 4328171"/>
              <a:gd name="connsiteY575" fmla="*/ 191679 h 2126090"/>
              <a:gd name="connsiteX576" fmla="*/ 3624736 w 4328171"/>
              <a:gd name="connsiteY576" fmla="*/ 191679 h 2126090"/>
              <a:gd name="connsiteX577" fmla="*/ 3620464 w 4328171"/>
              <a:gd name="connsiteY577" fmla="*/ 192521 h 2126090"/>
              <a:gd name="connsiteX578" fmla="*/ 3620464 w 4328171"/>
              <a:gd name="connsiteY578" fmla="*/ 192521 h 2126090"/>
              <a:gd name="connsiteX579" fmla="*/ 3609211 w 4328171"/>
              <a:gd name="connsiteY579" fmla="*/ 184758 h 2126090"/>
              <a:gd name="connsiteX580" fmla="*/ 3676490 w 4328171"/>
              <a:gd name="connsiteY580" fmla="*/ 159484 h 2126090"/>
              <a:gd name="connsiteX581" fmla="*/ 3683771 w 4328171"/>
              <a:gd name="connsiteY581" fmla="*/ 144078 h 2126090"/>
              <a:gd name="connsiteX582" fmla="*/ 3683711 w 4328171"/>
              <a:gd name="connsiteY582" fmla="*/ 144078 h 2126090"/>
              <a:gd name="connsiteX583" fmla="*/ 3699176 w 4328171"/>
              <a:gd name="connsiteY583" fmla="*/ 151299 h 2126090"/>
              <a:gd name="connsiteX584" fmla="*/ 3699176 w 4328171"/>
              <a:gd name="connsiteY584" fmla="*/ 151299 h 2126090"/>
              <a:gd name="connsiteX585" fmla="*/ 3691955 w 4328171"/>
              <a:gd name="connsiteY585" fmla="*/ 166705 h 2126090"/>
              <a:gd name="connsiteX586" fmla="*/ 3691955 w 4328171"/>
              <a:gd name="connsiteY586" fmla="*/ 166705 h 2126090"/>
              <a:gd name="connsiteX587" fmla="*/ 3687863 w 4328171"/>
              <a:gd name="connsiteY587" fmla="*/ 167427 h 2126090"/>
              <a:gd name="connsiteX588" fmla="*/ 3687863 w 4328171"/>
              <a:gd name="connsiteY588" fmla="*/ 167427 h 2126090"/>
              <a:gd name="connsiteX589" fmla="*/ 3676490 w 4328171"/>
              <a:gd name="connsiteY589" fmla="*/ 159484 h 2126090"/>
              <a:gd name="connsiteX590" fmla="*/ 3744250 w 4328171"/>
              <a:gd name="connsiteY590" fmla="*/ 135473 h 2126090"/>
              <a:gd name="connsiteX591" fmla="*/ 3751832 w 4328171"/>
              <a:gd name="connsiteY591" fmla="*/ 120188 h 2126090"/>
              <a:gd name="connsiteX592" fmla="*/ 3751832 w 4328171"/>
              <a:gd name="connsiteY592" fmla="*/ 120188 h 2126090"/>
              <a:gd name="connsiteX593" fmla="*/ 3767057 w 4328171"/>
              <a:gd name="connsiteY593" fmla="*/ 127770 h 2126090"/>
              <a:gd name="connsiteX594" fmla="*/ 3767057 w 4328171"/>
              <a:gd name="connsiteY594" fmla="*/ 127770 h 2126090"/>
              <a:gd name="connsiteX595" fmla="*/ 3759535 w 4328171"/>
              <a:gd name="connsiteY595" fmla="*/ 142995 h 2126090"/>
              <a:gd name="connsiteX596" fmla="*/ 3759535 w 4328171"/>
              <a:gd name="connsiteY596" fmla="*/ 142995 h 2126090"/>
              <a:gd name="connsiteX597" fmla="*/ 3755683 w 4328171"/>
              <a:gd name="connsiteY597" fmla="*/ 143657 h 2126090"/>
              <a:gd name="connsiteX598" fmla="*/ 3755683 w 4328171"/>
              <a:gd name="connsiteY598" fmla="*/ 143657 h 2126090"/>
              <a:gd name="connsiteX599" fmla="*/ 3744250 w 4328171"/>
              <a:gd name="connsiteY599" fmla="*/ 135473 h 2126090"/>
              <a:gd name="connsiteX600" fmla="*/ 3812551 w 4328171"/>
              <a:gd name="connsiteY600" fmla="*/ 112906 h 2126090"/>
              <a:gd name="connsiteX601" fmla="*/ 3820374 w 4328171"/>
              <a:gd name="connsiteY601" fmla="*/ 97802 h 2126090"/>
              <a:gd name="connsiteX602" fmla="*/ 3820374 w 4328171"/>
              <a:gd name="connsiteY602" fmla="*/ 97802 h 2126090"/>
              <a:gd name="connsiteX603" fmla="*/ 3835479 w 4328171"/>
              <a:gd name="connsiteY603" fmla="*/ 105685 h 2126090"/>
              <a:gd name="connsiteX604" fmla="*/ 3835479 w 4328171"/>
              <a:gd name="connsiteY604" fmla="*/ 105685 h 2126090"/>
              <a:gd name="connsiteX605" fmla="*/ 3827596 w 4328171"/>
              <a:gd name="connsiteY605" fmla="*/ 120789 h 2126090"/>
              <a:gd name="connsiteX606" fmla="*/ 3827596 w 4328171"/>
              <a:gd name="connsiteY606" fmla="*/ 120789 h 2126090"/>
              <a:gd name="connsiteX607" fmla="*/ 3823985 w 4328171"/>
              <a:gd name="connsiteY607" fmla="*/ 121331 h 2126090"/>
              <a:gd name="connsiteX608" fmla="*/ 3823985 w 4328171"/>
              <a:gd name="connsiteY608" fmla="*/ 121331 h 2126090"/>
              <a:gd name="connsiteX609" fmla="*/ 3812551 w 4328171"/>
              <a:gd name="connsiteY609" fmla="*/ 112906 h 2126090"/>
              <a:gd name="connsiteX610" fmla="*/ 3881274 w 4328171"/>
              <a:gd name="connsiteY610" fmla="*/ 91964 h 2126090"/>
              <a:gd name="connsiteX611" fmla="*/ 3889518 w 4328171"/>
              <a:gd name="connsiteY611" fmla="*/ 77100 h 2126090"/>
              <a:gd name="connsiteX612" fmla="*/ 3889518 w 4328171"/>
              <a:gd name="connsiteY612" fmla="*/ 77100 h 2126090"/>
              <a:gd name="connsiteX613" fmla="*/ 3904383 w 4328171"/>
              <a:gd name="connsiteY613" fmla="*/ 85345 h 2126090"/>
              <a:gd name="connsiteX614" fmla="*/ 3904383 w 4328171"/>
              <a:gd name="connsiteY614" fmla="*/ 85345 h 2126090"/>
              <a:gd name="connsiteX615" fmla="*/ 3896138 w 4328171"/>
              <a:gd name="connsiteY615" fmla="*/ 100209 h 2126090"/>
              <a:gd name="connsiteX616" fmla="*/ 3896138 w 4328171"/>
              <a:gd name="connsiteY616" fmla="*/ 100209 h 2126090"/>
              <a:gd name="connsiteX617" fmla="*/ 3892828 w 4328171"/>
              <a:gd name="connsiteY617" fmla="*/ 100690 h 2126090"/>
              <a:gd name="connsiteX618" fmla="*/ 3892828 w 4328171"/>
              <a:gd name="connsiteY618" fmla="*/ 100690 h 2126090"/>
              <a:gd name="connsiteX619" fmla="*/ 3881274 w 4328171"/>
              <a:gd name="connsiteY619" fmla="*/ 91964 h 2126090"/>
              <a:gd name="connsiteX620" fmla="*/ 3950539 w 4328171"/>
              <a:gd name="connsiteY620" fmla="*/ 72768 h 2126090"/>
              <a:gd name="connsiteX621" fmla="*/ 3959204 w 4328171"/>
              <a:gd name="connsiteY621" fmla="*/ 58144 h 2126090"/>
              <a:gd name="connsiteX622" fmla="*/ 3959204 w 4328171"/>
              <a:gd name="connsiteY622" fmla="*/ 58144 h 2126090"/>
              <a:gd name="connsiteX623" fmla="*/ 3973827 w 4328171"/>
              <a:gd name="connsiteY623" fmla="*/ 66810 h 2126090"/>
              <a:gd name="connsiteX624" fmla="*/ 3973827 w 4328171"/>
              <a:gd name="connsiteY624" fmla="*/ 66810 h 2126090"/>
              <a:gd name="connsiteX625" fmla="*/ 3965162 w 4328171"/>
              <a:gd name="connsiteY625" fmla="*/ 81493 h 2126090"/>
              <a:gd name="connsiteX626" fmla="*/ 3965162 w 4328171"/>
              <a:gd name="connsiteY626" fmla="*/ 81493 h 2126090"/>
              <a:gd name="connsiteX627" fmla="*/ 3962213 w 4328171"/>
              <a:gd name="connsiteY627" fmla="*/ 81854 h 2126090"/>
              <a:gd name="connsiteX628" fmla="*/ 3962213 w 4328171"/>
              <a:gd name="connsiteY628" fmla="*/ 81854 h 2126090"/>
              <a:gd name="connsiteX629" fmla="*/ 3950539 w 4328171"/>
              <a:gd name="connsiteY629" fmla="*/ 72768 h 2126090"/>
              <a:gd name="connsiteX630" fmla="*/ 4020285 w 4328171"/>
              <a:gd name="connsiteY630" fmla="*/ 55677 h 2126090"/>
              <a:gd name="connsiteX631" fmla="*/ 4029431 w 4328171"/>
              <a:gd name="connsiteY631" fmla="*/ 41295 h 2126090"/>
              <a:gd name="connsiteX632" fmla="*/ 4029431 w 4328171"/>
              <a:gd name="connsiteY632" fmla="*/ 41295 h 2126090"/>
              <a:gd name="connsiteX633" fmla="*/ 4043814 w 4328171"/>
              <a:gd name="connsiteY633" fmla="*/ 50381 h 2126090"/>
              <a:gd name="connsiteX634" fmla="*/ 4043814 w 4328171"/>
              <a:gd name="connsiteY634" fmla="*/ 50381 h 2126090"/>
              <a:gd name="connsiteX635" fmla="*/ 4034667 w 4328171"/>
              <a:gd name="connsiteY635" fmla="*/ 64764 h 2126090"/>
              <a:gd name="connsiteX636" fmla="*/ 4034667 w 4328171"/>
              <a:gd name="connsiteY636" fmla="*/ 64764 h 2126090"/>
              <a:gd name="connsiteX637" fmla="*/ 4032080 w 4328171"/>
              <a:gd name="connsiteY637" fmla="*/ 65065 h 2126090"/>
              <a:gd name="connsiteX638" fmla="*/ 4032080 w 4328171"/>
              <a:gd name="connsiteY638" fmla="*/ 65065 h 2126090"/>
              <a:gd name="connsiteX639" fmla="*/ 4020285 w 4328171"/>
              <a:gd name="connsiteY639" fmla="*/ 55677 h 2126090"/>
              <a:gd name="connsiteX640" fmla="*/ 4090572 w 4328171"/>
              <a:gd name="connsiteY640" fmla="*/ 40753 h 2126090"/>
              <a:gd name="connsiteX641" fmla="*/ 4100200 w 4328171"/>
              <a:gd name="connsiteY641" fmla="*/ 26732 h 2126090"/>
              <a:gd name="connsiteX642" fmla="*/ 4100200 w 4328171"/>
              <a:gd name="connsiteY642" fmla="*/ 26732 h 2126090"/>
              <a:gd name="connsiteX643" fmla="*/ 4114283 w 4328171"/>
              <a:gd name="connsiteY643" fmla="*/ 36300 h 2126090"/>
              <a:gd name="connsiteX644" fmla="*/ 4114283 w 4328171"/>
              <a:gd name="connsiteY644" fmla="*/ 36300 h 2126090"/>
              <a:gd name="connsiteX645" fmla="*/ 4104653 w 4328171"/>
              <a:gd name="connsiteY645" fmla="*/ 50381 h 2126090"/>
              <a:gd name="connsiteX646" fmla="*/ 4104653 w 4328171"/>
              <a:gd name="connsiteY646" fmla="*/ 50381 h 2126090"/>
              <a:gd name="connsiteX647" fmla="*/ 4102427 w 4328171"/>
              <a:gd name="connsiteY647" fmla="*/ 50562 h 2126090"/>
              <a:gd name="connsiteX648" fmla="*/ 4102427 w 4328171"/>
              <a:gd name="connsiteY648" fmla="*/ 50562 h 2126090"/>
              <a:gd name="connsiteX649" fmla="*/ 4090572 w 4328171"/>
              <a:gd name="connsiteY649" fmla="*/ 40753 h 2126090"/>
              <a:gd name="connsiteX650" fmla="*/ 4161341 w 4328171"/>
              <a:gd name="connsiteY650" fmla="*/ 28417 h 2126090"/>
              <a:gd name="connsiteX651" fmla="*/ 4171512 w 4328171"/>
              <a:gd name="connsiteY651" fmla="*/ 14756 h 2126090"/>
              <a:gd name="connsiteX652" fmla="*/ 4171512 w 4328171"/>
              <a:gd name="connsiteY652" fmla="*/ 14756 h 2126090"/>
              <a:gd name="connsiteX653" fmla="*/ 4185171 w 4328171"/>
              <a:gd name="connsiteY653" fmla="*/ 24926 h 2126090"/>
              <a:gd name="connsiteX654" fmla="*/ 4185171 w 4328171"/>
              <a:gd name="connsiteY654" fmla="*/ 24926 h 2126090"/>
              <a:gd name="connsiteX655" fmla="*/ 4175002 w 4328171"/>
              <a:gd name="connsiteY655" fmla="*/ 38587 h 2126090"/>
              <a:gd name="connsiteX656" fmla="*/ 4175002 w 4328171"/>
              <a:gd name="connsiteY656" fmla="*/ 38587 h 2126090"/>
              <a:gd name="connsiteX657" fmla="*/ 4173256 w 4328171"/>
              <a:gd name="connsiteY657" fmla="*/ 38707 h 2126090"/>
              <a:gd name="connsiteX658" fmla="*/ 4173256 w 4328171"/>
              <a:gd name="connsiteY658" fmla="*/ 38707 h 2126090"/>
              <a:gd name="connsiteX659" fmla="*/ 4161341 w 4328171"/>
              <a:gd name="connsiteY659" fmla="*/ 28417 h 2126090"/>
              <a:gd name="connsiteX660" fmla="*/ 4232531 w 4328171"/>
              <a:gd name="connsiteY660" fmla="*/ 18969 h 2126090"/>
              <a:gd name="connsiteX661" fmla="*/ 4243303 w 4328171"/>
              <a:gd name="connsiteY661" fmla="*/ 5730 h 2126090"/>
              <a:gd name="connsiteX662" fmla="*/ 4243303 w 4328171"/>
              <a:gd name="connsiteY662" fmla="*/ 5730 h 2126090"/>
              <a:gd name="connsiteX663" fmla="*/ 4256483 w 4328171"/>
              <a:gd name="connsiteY663" fmla="*/ 16501 h 2126090"/>
              <a:gd name="connsiteX664" fmla="*/ 4256483 w 4328171"/>
              <a:gd name="connsiteY664" fmla="*/ 16501 h 2126090"/>
              <a:gd name="connsiteX665" fmla="*/ 4245771 w 4328171"/>
              <a:gd name="connsiteY665" fmla="*/ 29680 h 2126090"/>
              <a:gd name="connsiteX666" fmla="*/ 4245771 w 4328171"/>
              <a:gd name="connsiteY666" fmla="*/ 29680 h 2126090"/>
              <a:gd name="connsiteX667" fmla="*/ 4244507 w 4328171"/>
              <a:gd name="connsiteY667" fmla="*/ 29680 h 2126090"/>
              <a:gd name="connsiteX668" fmla="*/ 4244507 w 4328171"/>
              <a:gd name="connsiteY668" fmla="*/ 29680 h 2126090"/>
              <a:gd name="connsiteX669" fmla="*/ 4232531 w 4328171"/>
              <a:gd name="connsiteY669" fmla="*/ 18909 h 2126090"/>
              <a:gd name="connsiteX670" fmla="*/ 4304143 w 4328171"/>
              <a:gd name="connsiteY670" fmla="*/ 12710 h 2126090"/>
              <a:gd name="connsiteX671" fmla="*/ 4315516 w 4328171"/>
              <a:gd name="connsiteY671" fmla="*/ 13 h 2126090"/>
              <a:gd name="connsiteX672" fmla="*/ 4315516 w 4328171"/>
              <a:gd name="connsiteY672" fmla="*/ 13 h 2126090"/>
              <a:gd name="connsiteX673" fmla="*/ 4328154 w 4328171"/>
              <a:gd name="connsiteY673" fmla="*/ 11447 h 2126090"/>
              <a:gd name="connsiteX674" fmla="*/ 4328154 w 4328171"/>
              <a:gd name="connsiteY674" fmla="*/ 11447 h 2126090"/>
              <a:gd name="connsiteX675" fmla="*/ 4316780 w 4328171"/>
              <a:gd name="connsiteY675" fmla="*/ 24084 h 2126090"/>
              <a:gd name="connsiteX676" fmla="*/ 4316118 w 4328171"/>
              <a:gd name="connsiteY676" fmla="*/ 24084 h 2126090"/>
              <a:gd name="connsiteX677" fmla="*/ 4304143 w 4328171"/>
              <a:gd name="connsiteY677" fmla="*/ 12710 h 212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</a:cxnLst>
            <a:rect l="l" t="t" r="r" b="b"/>
            <a:pathLst>
              <a:path w="4328171" h="2126090">
                <a:moveTo>
                  <a:pt x="896" y="2118568"/>
                </a:moveTo>
                <a:cubicBezTo>
                  <a:pt x="-1631" y="2112370"/>
                  <a:pt x="1378" y="2105389"/>
                  <a:pt x="7516" y="2102922"/>
                </a:cubicBezTo>
                <a:lnTo>
                  <a:pt x="7516" y="2102922"/>
                </a:lnTo>
                <a:cubicBezTo>
                  <a:pt x="13714" y="2100395"/>
                  <a:pt x="20695" y="2103404"/>
                  <a:pt x="23222" y="2109542"/>
                </a:cubicBezTo>
                <a:lnTo>
                  <a:pt x="23222" y="2109542"/>
                </a:lnTo>
                <a:cubicBezTo>
                  <a:pt x="25690" y="2115740"/>
                  <a:pt x="22681" y="2122721"/>
                  <a:pt x="16542" y="2125248"/>
                </a:cubicBezTo>
                <a:lnTo>
                  <a:pt x="16542" y="2125248"/>
                </a:lnTo>
                <a:cubicBezTo>
                  <a:pt x="15098" y="2125850"/>
                  <a:pt x="13533" y="2126090"/>
                  <a:pt x="12029" y="2126090"/>
                </a:cubicBezTo>
                <a:lnTo>
                  <a:pt x="12029" y="2126090"/>
                </a:lnTo>
                <a:cubicBezTo>
                  <a:pt x="7275" y="2126090"/>
                  <a:pt x="2762" y="2123262"/>
                  <a:pt x="896" y="2118568"/>
                </a:cubicBezTo>
                <a:close/>
                <a:moveTo>
                  <a:pt x="67453" y="2091368"/>
                </a:moveTo>
                <a:cubicBezTo>
                  <a:pt x="64865" y="2085230"/>
                  <a:pt x="67754" y="2078189"/>
                  <a:pt x="73892" y="2075601"/>
                </a:cubicBezTo>
                <a:lnTo>
                  <a:pt x="73892" y="2075601"/>
                </a:lnTo>
                <a:cubicBezTo>
                  <a:pt x="80030" y="2073014"/>
                  <a:pt x="87071" y="2075902"/>
                  <a:pt x="89658" y="2082040"/>
                </a:cubicBezTo>
                <a:lnTo>
                  <a:pt x="89658" y="2082040"/>
                </a:lnTo>
                <a:cubicBezTo>
                  <a:pt x="92186" y="2088179"/>
                  <a:pt x="89297" y="2095219"/>
                  <a:pt x="83219" y="2097807"/>
                </a:cubicBezTo>
                <a:lnTo>
                  <a:pt x="83219" y="2097807"/>
                </a:lnTo>
                <a:cubicBezTo>
                  <a:pt x="81655" y="2098469"/>
                  <a:pt x="80090" y="2098770"/>
                  <a:pt x="78525" y="2098770"/>
                </a:cubicBezTo>
                <a:lnTo>
                  <a:pt x="78525" y="2098770"/>
                </a:lnTo>
                <a:cubicBezTo>
                  <a:pt x="73832" y="2098770"/>
                  <a:pt x="69379" y="2096002"/>
                  <a:pt x="67453" y="2091368"/>
                </a:cubicBezTo>
                <a:close/>
                <a:moveTo>
                  <a:pt x="133588" y="2063265"/>
                </a:moveTo>
                <a:cubicBezTo>
                  <a:pt x="130940" y="2057187"/>
                  <a:pt x="133769" y="2050086"/>
                  <a:pt x="139846" y="2047438"/>
                </a:cubicBezTo>
                <a:lnTo>
                  <a:pt x="139846" y="2047438"/>
                </a:lnTo>
                <a:cubicBezTo>
                  <a:pt x="145924" y="2044790"/>
                  <a:pt x="153025" y="2047559"/>
                  <a:pt x="155673" y="2053697"/>
                </a:cubicBezTo>
                <a:lnTo>
                  <a:pt x="155673" y="2053697"/>
                </a:lnTo>
                <a:cubicBezTo>
                  <a:pt x="158321" y="2059775"/>
                  <a:pt x="155553" y="2066876"/>
                  <a:pt x="149475" y="2069523"/>
                </a:cubicBezTo>
                <a:lnTo>
                  <a:pt x="149475" y="2069523"/>
                </a:lnTo>
                <a:cubicBezTo>
                  <a:pt x="147910" y="2070185"/>
                  <a:pt x="146285" y="2070486"/>
                  <a:pt x="144661" y="2070486"/>
                </a:cubicBezTo>
                <a:lnTo>
                  <a:pt x="144661" y="2070486"/>
                </a:lnTo>
                <a:cubicBezTo>
                  <a:pt x="140027" y="2070486"/>
                  <a:pt x="135574" y="2067778"/>
                  <a:pt x="133588" y="2063265"/>
                </a:cubicBezTo>
                <a:close/>
                <a:moveTo>
                  <a:pt x="199422" y="2034319"/>
                </a:moveTo>
                <a:cubicBezTo>
                  <a:pt x="196714" y="2028302"/>
                  <a:pt x="199422" y="2021140"/>
                  <a:pt x="205500" y="2018433"/>
                </a:cubicBezTo>
                <a:lnTo>
                  <a:pt x="205500" y="2018433"/>
                </a:lnTo>
                <a:cubicBezTo>
                  <a:pt x="211518" y="2015725"/>
                  <a:pt x="218679" y="2018433"/>
                  <a:pt x="221387" y="2024510"/>
                </a:cubicBezTo>
                <a:lnTo>
                  <a:pt x="221387" y="2024510"/>
                </a:lnTo>
                <a:cubicBezTo>
                  <a:pt x="224095" y="2030588"/>
                  <a:pt x="221387" y="2037689"/>
                  <a:pt x="215370" y="2040397"/>
                </a:cubicBezTo>
                <a:lnTo>
                  <a:pt x="215370" y="2040397"/>
                </a:lnTo>
                <a:cubicBezTo>
                  <a:pt x="213745" y="2041120"/>
                  <a:pt x="212060" y="2041481"/>
                  <a:pt x="210435" y="2041481"/>
                </a:cubicBezTo>
                <a:lnTo>
                  <a:pt x="210435" y="2041481"/>
                </a:lnTo>
                <a:cubicBezTo>
                  <a:pt x="205862" y="2041481"/>
                  <a:pt x="201469" y="2038833"/>
                  <a:pt x="199422" y="2034319"/>
                </a:cubicBezTo>
                <a:close/>
                <a:moveTo>
                  <a:pt x="264896" y="2004652"/>
                </a:moveTo>
                <a:cubicBezTo>
                  <a:pt x="262128" y="1998634"/>
                  <a:pt x="264775" y="1991473"/>
                  <a:pt x="270793" y="1988705"/>
                </a:cubicBezTo>
                <a:lnTo>
                  <a:pt x="270793" y="1988705"/>
                </a:lnTo>
                <a:cubicBezTo>
                  <a:pt x="276811" y="1985876"/>
                  <a:pt x="283972" y="1988524"/>
                  <a:pt x="286801" y="1994542"/>
                </a:cubicBezTo>
                <a:lnTo>
                  <a:pt x="286801" y="1994542"/>
                </a:lnTo>
                <a:cubicBezTo>
                  <a:pt x="289569" y="2000620"/>
                  <a:pt x="286921" y="2007721"/>
                  <a:pt x="280903" y="2010549"/>
                </a:cubicBezTo>
                <a:lnTo>
                  <a:pt x="280903" y="2010549"/>
                </a:lnTo>
                <a:cubicBezTo>
                  <a:pt x="279278" y="2011271"/>
                  <a:pt x="277533" y="2011633"/>
                  <a:pt x="275848" y="2011633"/>
                </a:cubicBezTo>
                <a:lnTo>
                  <a:pt x="275848" y="2011633"/>
                </a:lnTo>
                <a:cubicBezTo>
                  <a:pt x="271275" y="2011633"/>
                  <a:pt x="266942" y="2009045"/>
                  <a:pt x="264896" y="2004652"/>
                </a:cubicBezTo>
                <a:close/>
                <a:moveTo>
                  <a:pt x="330068" y="1974262"/>
                </a:moveTo>
                <a:cubicBezTo>
                  <a:pt x="327240" y="1968244"/>
                  <a:pt x="329767" y="1961083"/>
                  <a:pt x="335785" y="1958255"/>
                </a:cubicBezTo>
                <a:lnTo>
                  <a:pt x="335785" y="1958255"/>
                </a:lnTo>
                <a:cubicBezTo>
                  <a:pt x="341803" y="1955366"/>
                  <a:pt x="348964" y="1957954"/>
                  <a:pt x="351792" y="1963972"/>
                </a:cubicBezTo>
                <a:lnTo>
                  <a:pt x="351792" y="1963972"/>
                </a:lnTo>
                <a:cubicBezTo>
                  <a:pt x="354681" y="1969929"/>
                  <a:pt x="352093" y="1977151"/>
                  <a:pt x="346136" y="1979979"/>
                </a:cubicBezTo>
                <a:lnTo>
                  <a:pt x="346136" y="1979979"/>
                </a:lnTo>
                <a:cubicBezTo>
                  <a:pt x="344511" y="1980761"/>
                  <a:pt x="342766" y="1981122"/>
                  <a:pt x="341021" y="1981122"/>
                </a:cubicBezTo>
                <a:lnTo>
                  <a:pt x="341021" y="1981122"/>
                </a:lnTo>
                <a:cubicBezTo>
                  <a:pt x="336507" y="1981122"/>
                  <a:pt x="332174" y="1978595"/>
                  <a:pt x="330128" y="1974262"/>
                </a:cubicBezTo>
                <a:close/>
                <a:moveTo>
                  <a:pt x="394940" y="1943211"/>
                </a:moveTo>
                <a:cubicBezTo>
                  <a:pt x="391991" y="1937253"/>
                  <a:pt x="394518" y="1930032"/>
                  <a:pt x="400476" y="1927143"/>
                </a:cubicBezTo>
                <a:lnTo>
                  <a:pt x="400476" y="1927143"/>
                </a:lnTo>
                <a:cubicBezTo>
                  <a:pt x="406434" y="1924254"/>
                  <a:pt x="413655" y="1926722"/>
                  <a:pt x="416604" y="1932679"/>
                </a:cubicBezTo>
                <a:lnTo>
                  <a:pt x="416604" y="1932679"/>
                </a:lnTo>
                <a:cubicBezTo>
                  <a:pt x="419492" y="1938697"/>
                  <a:pt x="416965" y="1945858"/>
                  <a:pt x="411007" y="1948807"/>
                </a:cubicBezTo>
                <a:lnTo>
                  <a:pt x="411007" y="1948807"/>
                </a:lnTo>
                <a:cubicBezTo>
                  <a:pt x="409322" y="1949589"/>
                  <a:pt x="407517" y="1950010"/>
                  <a:pt x="405772" y="1950010"/>
                </a:cubicBezTo>
                <a:lnTo>
                  <a:pt x="405772" y="1950010"/>
                </a:lnTo>
                <a:cubicBezTo>
                  <a:pt x="401319" y="1950010"/>
                  <a:pt x="396986" y="1947543"/>
                  <a:pt x="394940" y="1943211"/>
                </a:cubicBezTo>
                <a:close/>
                <a:moveTo>
                  <a:pt x="459510" y="1911617"/>
                </a:moveTo>
                <a:cubicBezTo>
                  <a:pt x="456501" y="1905660"/>
                  <a:pt x="458969" y="1898438"/>
                  <a:pt x="464926" y="1895489"/>
                </a:cubicBezTo>
                <a:lnTo>
                  <a:pt x="464926" y="1895489"/>
                </a:lnTo>
                <a:cubicBezTo>
                  <a:pt x="470884" y="1892481"/>
                  <a:pt x="478045" y="1894948"/>
                  <a:pt x="481054" y="1900906"/>
                </a:cubicBezTo>
                <a:lnTo>
                  <a:pt x="481054" y="1900906"/>
                </a:lnTo>
                <a:cubicBezTo>
                  <a:pt x="484003" y="1906803"/>
                  <a:pt x="481596" y="1914024"/>
                  <a:pt x="475638" y="1917033"/>
                </a:cubicBezTo>
                <a:lnTo>
                  <a:pt x="475638" y="1917033"/>
                </a:lnTo>
                <a:cubicBezTo>
                  <a:pt x="473893" y="1917876"/>
                  <a:pt x="472088" y="1918297"/>
                  <a:pt x="470282" y="1918297"/>
                </a:cubicBezTo>
                <a:lnTo>
                  <a:pt x="470282" y="1918297"/>
                </a:lnTo>
                <a:cubicBezTo>
                  <a:pt x="465829" y="1918297"/>
                  <a:pt x="461617" y="1915830"/>
                  <a:pt x="459510" y="1911617"/>
                </a:cubicBezTo>
                <a:close/>
                <a:moveTo>
                  <a:pt x="523780" y="1879422"/>
                </a:moveTo>
                <a:cubicBezTo>
                  <a:pt x="520771" y="1873465"/>
                  <a:pt x="523118" y="1866243"/>
                  <a:pt x="529076" y="1863234"/>
                </a:cubicBezTo>
                <a:lnTo>
                  <a:pt x="529076" y="1863234"/>
                </a:lnTo>
                <a:cubicBezTo>
                  <a:pt x="534973" y="1860225"/>
                  <a:pt x="542255" y="1862572"/>
                  <a:pt x="545264" y="1868530"/>
                </a:cubicBezTo>
                <a:lnTo>
                  <a:pt x="545264" y="1868530"/>
                </a:lnTo>
                <a:cubicBezTo>
                  <a:pt x="548272" y="1874427"/>
                  <a:pt x="545866" y="1881709"/>
                  <a:pt x="539968" y="1884718"/>
                </a:cubicBezTo>
                <a:lnTo>
                  <a:pt x="539968" y="1884718"/>
                </a:lnTo>
                <a:cubicBezTo>
                  <a:pt x="538223" y="1885560"/>
                  <a:pt x="536357" y="1885981"/>
                  <a:pt x="534552" y="1885981"/>
                </a:cubicBezTo>
                <a:lnTo>
                  <a:pt x="534552" y="1885981"/>
                </a:lnTo>
                <a:cubicBezTo>
                  <a:pt x="530159" y="1885981"/>
                  <a:pt x="525886" y="1883574"/>
                  <a:pt x="523780" y="1879422"/>
                </a:cubicBezTo>
                <a:close/>
                <a:moveTo>
                  <a:pt x="587809" y="1846685"/>
                </a:moveTo>
                <a:cubicBezTo>
                  <a:pt x="584740" y="1840788"/>
                  <a:pt x="587087" y="1833567"/>
                  <a:pt x="592985" y="1830498"/>
                </a:cubicBezTo>
                <a:lnTo>
                  <a:pt x="592985" y="1830498"/>
                </a:lnTo>
                <a:cubicBezTo>
                  <a:pt x="598882" y="1827429"/>
                  <a:pt x="606164" y="1829776"/>
                  <a:pt x="609173" y="1835673"/>
                </a:cubicBezTo>
                <a:lnTo>
                  <a:pt x="609173" y="1835673"/>
                </a:lnTo>
                <a:cubicBezTo>
                  <a:pt x="612241" y="1841570"/>
                  <a:pt x="609955" y="1848792"/>
                  <a:pt x="604057" y="1851861"/>
                </a:cubicBezTo>
                <a:lnTo>
                  <a:pt x="604057" y="1851861"/>
                </a:lnTo>
                <a:cubicBezTo>
                  <a:pt x="602312" y="1852763"/>
                  <a:pt x="600447" y="1853245"/>
                  <a:pt x="598581" y="1853245"/>
                </a:cubicBezTo>
                <a:lnTo>
                  <a:pt x="598581" y="1853245"/>
                </a:lnTo>
                <a:cubicBezTo>
                  <a:pt x="594188" y="1853245"/>
                  <a:pt x="590036" y="1850838"/>
                  <a:pt x="587869" y="1846685"/>
                </a:cubicBezTo>
                <a:close/>
                <a:moveTo>
                  <a:pt x="651598" y="1813527"/>
                </a:moveTo>
                <a:cubicBezTo>
                  <a:pt x="648529" y="1807690"/>
                  <a:pt x="650755" y="1800409"/>
                  <a:pt x="656652" y="1797280"/>
                </a:cubicBezTo>
                <a:lnTo>
                  <a:pt x="656652" y="1797280"/>
                </a:lnTo>
                <a:cubicBezTo>
                  <a:pt x="662550" y="1794211"/>
                  <a:pt x="669831" y="1796497"/>
                  <a:pt x="672901" y="1802335"/>
                </a:cubicBezTo>
                <a:lnTo>
                  <a:pt x="672901" y="1802335"/>
                </a:lnTo>
                <a:cubicBezTo>
                  <a:pt x="676030" y="1808232"/>
                  <a:pt x="673743" y="1815513"/>
                  <a:pt x="667846" y="1818582"/>
                </a:cubicBezTo>
                <a:lnTo>
                  <a:pt x="667846" y="1818582"/>
                </a:lnTo>
                <a:cubicBezTo>
                  <a:pt x="666100" y="1819545"/>
                  <a:pt x="664175" y="1819967"/>
                  <a:pt x="662309" y="1819967"/>
                </a:cubicBezTo>
                <a:lnTo>
                  <a:pt x="662309" y="1819967"/>
                </a:lnTo>
                <a:cubicBezTo>
                  <a:pt x="657977" y="1819967"/>
                  <a:pt x="653764" y="1817620"/>
                  <a:pt x="651598" y="1813527"/>
                </a:cubicBezTo>
                <a:close/>
                <a:moveTo>
                  <a:pt x="715145" y="1779948"/>
                </a:moveTo>
                <a:cubicBezTo>
                  <a:pt x="712016" y="1774111"/>
                  <a:pt x="714243" y="1766769"/>
                  <a:pt x="720140" y="1763640"/>
                </a:cubicBezTo>
                <a:lnTo>
                  <a:pt x="720140" y="1763640"/>
                </a:lnTo>
                <a:cubicBezTo>
                  <a:pt x="725977" y="1760511"/>
                  <a:pt x="733259" y="1762738"/>
                  <a:pt x="736388" y="1768635"/>
                </a:cubicBezTo>
                <a:lnTo>
                  <a:pt x="736388" y="1768635"/>
                </a:lnTo>
                <a:cubicBezTo>
                  <a:pt x="739517" y="1774472"/>
                  <a:pt x="737351" y="1781754"/>
                  <a:pt x="731453" y="1784883"/>
                </a:cubicBezTo>
                <a:lnTo>
                  <a:pt x="731453" y="1784883"/>
                </a:lnTo>
                <a:cubicBezTo>
                  <a:pt x="729648" y="1785846"/>
                  <a:pt x="727722" y="1786327"/>
                  <a:pt x="725797" y="1786327"/>
                </a:cubicBezTo>
                <a:lnTo>
                  <a:pt x="725797" y="1786327"/>
                </a:lnTo>
                <a:cubicBezTo>
                  <a:pt x="721524" y="1786327"/>
                  <a:pt x="717372" y="1783980"/>
                  <a:pt x="715145" y="1779948"/>
                </a:cubicBezTo>
                <a:close/>
                <a:moveTo>
                  <a:pt x="778512" y="1745948"/>
                </a:moveTo>
                <a:cubicBezTo>
                  <a:pt x="775383" y="1740111"/>
                  <a:pt x="777550" y="1732829"/>
                  <a:pt x="783387" y="1729640"/>
                </a:cubicBezTo>
                <a:lnTo>
                  <a:pt x="783387" y="1729640"/>
                </a:lnTo>
                <a:cubicBezTo>
                  <a:pt x="789224" y="1726450"/>
                  <a:pt x="796505" y="1728617"/>
                  <a:pt x="799695" y="1734514"/>
                </a:cubicBezTo>
                <a:lnTo>
                  <a:pt x="799695" y="1734514"/>
                </a:lnTo>
                <a:cubicBezTo>
                  <a:pt x="802824" y="1740351"/>
                  <a:pt x="800658" y="1747633"/>
                  <a:pt x="794821" y="1750822"/>
                </a:cubicBezTo>
                <a:lnTo>
                  <a:pt x="794821" y="1750822"/>
                </a:lnTo>
                <a:cubicBezTo>
                  <a:pt x="793015" y="1751785"/>
                  <a:pt x="791090" y="1752267"/>
                  <a:pt x="789164" y="1752267"/>
                </a:cubicBezTo>
                <a:lnTo>
                  <a:pt x="789164" y="1752267"/>
                </a:lnTo>
                <a:cubicBezTo>
                  <a:pt x="784831" y="1752267"/>
                  <a:pt x="780739" y="1749980"/>
                  <a:pt x="778512" y="1745948"/>
                </a:cubicBezTo>
                <a:close/>
                <a:moveTo>
                  <a:pt x="841699" y="1711586"/>
                </a:moveTo>
                <a:cubicBezTo>
                  <a:pt x="838510" y="1705749"/>
                  <a:pt x="840616" y="1698468"/>
                  <a:pt x="846453" y="1695278"/>
                </a:cubicBezTo>
                <a:lnTo>
                  <a:pt x="846453" y="1695278"/>
                </a:lnTo>
                <a:cubicBezTo>
                  <a:pt x="852290" y="1692089"/>
                  <a:pt x="859572" y="1694195"/>
                  <a:pt x="862761" y="1700032"/>
                </a:cubicBezTo>
                <a:lnTo>
                  <a:pt x="862761" y="1700032"/>
                </a:lnTo>
                <a:cubicBezTo>
                  <a:pt x="866011" y="1705870"/>
                  <a:pt x="863844" y="1713151"/>
                  <a:pt x="858007" y="1716341"/>
                </a:cubicBezTo>
                <a:lnTo>
                  <a:pt x="858007" y="1716341"/>
                </a:lnTo>
                <a:cubicBezTo>
                  <a:pt x="856202" y="1717364"/>
                  <a:pt x="854216" y="1717845"/>
                  <a:pt x="852230" y="1717845"/>
                </a:cubicBezTo>
                <a:lnTo>
                  <a:pt x="852230" y="1717845"/>
                </a:lnTo>
                <a:cubicBezTo>
                  <a:pt x="848018" y="1717845"/>
                  <a:pt x="843866" y="1715618"/>
                  <a:pt x="841699" y="1711586"/>
                </a:cubicBezTo>
                <a:close/>
                <a:moveTo>
                  <a:pt x="904645" y="1676924"/>
                </a:moveTo>
                <a:cubicBezTo>
                  <a:pt x="901455" y="1671087"/>
                  <a:pt x="903501" y="1663745"/>
                  <a:pt x="909339" y="1660556"/>
                </a:cubicBezTo>
                <a:lnTo>
                  <a:pt x="909339" y="1660556"/>
                </a:lnTo>
                <a:cubicBezTo>
                  <a:pt x="915116" y="1657306"/>
                  <a:pt x="922458" y="1659413"/>
                  <a:pt x="925707" y="1665250"/>
                </a:cubicBezTo>
                <a:lnTo>
                  <a:pt x="925707" y="1665250"/>
                </a:lnTo>
                <a:cubicBezTo>
                  <a:pt x="928896" y="1671027"/>
                  <a:pt x="926850" y="1678368"/>
                  <a:pt x="921013" y="1681558"/>
                </a:cubicBezTo>
                <a:lnTo>
                  <a:pt x="921013" y="1681558"/>
                </a:lnTo>
                <a:cubicBezTo>
                  <a:pt x="919148" y="1682641"/>
                  <a:pt x="917162" y="1683123"/>
                  <a:pt x="915176" y="1683123"/>
                </a:cubicBezTo>
                <a:lnTo>
                  <a:pt x="915176" y="1683123"/>
                </a:lnTo>
                <a:cubicBezTo>
                  <a:pt x="910963" y="1683123"/>
                  <a:pt x="906871" y="1680836"/>
                  <a:pt x="904645" y="1676924"/>
                </a:cubicBezTo>
                <a:close/>
                <a:moveTo>
                  <a:pt x="967470" y="1641901"/>
                </a:moveTo>
                <a:cubicBezTo>
                  <a:pt x="964221" y="1636124"/>
                  <a:pt x="966267" y="1628782"/>
                  <a:pt x="972044" y="1625532"/>
                </a:cubicBezTo>
                <a:lnTo>
                  <a:pt x="972044" y="1625532"/>
                </a:lnTo>
                <a:cubicBezTo>
                  <a:pt x="977881" y="1622283"/>
                  <a:pt x="985223" y="1624329"/>
                  <a:pt x="988472" y="1630106"/>
                </a:cubicBezTo>
                <a:lnTo>
                  <a:pt x="988472" y="1630106"/>
                </a:lnTo>
                <a:cubicBezTo>
                  <a:pt x="991722" y="1635883"/>
                  <a:pt x="989676" y="1643225"/>
                  <a:pt x="983839" y="1646534"/>
                </a:cubicBezTo>
                <a:lnTo>
                  <a:pt x="983839" y="1646534"/>
                </a:lnTo>
                <a:cubicBezTo>
                  <a:pt x="981973" y="1647558"/>
                  <a:pt x="979987" y="1648039"/>
                  <a:pt x="978001" y="1648039"/>
                </a:cubicBezTo>
                <a:lnTo>
                  <a:pt x="978001" y="1648039"/>
                </a:lnTo>
                <a:cubicBezTo>
                  <a:pt x="973789" y="1648039"/>
                  <a:pt x="969697" y="1645812"/>
                  <a:pt x="967470" y="1641901"/>
                </a:cubicBezTo>
                <a:close/>
                <a:moveTo>
                  <a:pt x="1030115" y="1606637"/>
                </a:moveTo>
                <a:cubicBezTo>
                  <a:pt x="1026805" y="1600799"/>
                  <a:pt x="1028852" y="1593458"/>
                  <a:pt x="1034629" y="1590208"/>
                </a:cubicBezTo>
                <a:lnTo>
                  <a:pt x="1034629" y="1590208"/>
                </a:lnTo>
                <a:cubicBezTo>
                  <a:pt x="1040406" y="1586959"/>
                  <a:pt x="1047747" y="1588944"/>
                  <a:pt x="1051057" y="1594722"/>
                </a:cubicBezTo>
                <a:lnTo>
                  <a:pt x="1051057" y="1594722"/>
                </a:lnTo>
                <a:cubicBezTo>
                  <a:pt x="1054307" y="1600499"/>
                  <a:pt x="1052321" y="1607900"/>
                  <a:pt x="1046544" y="1611150"/>
                </a:cubicBezTo>
                <a:lnTo>
                  <a:pt x="1046544" y="1611150"/>
                </a:lnTo>
                <a:cubicBezTo>
                  <a:pt x="1044618" y="1612233"/>
                  <a:pt x="1042572" y="1612715"/>
                  <a:pt x="1040586" y="1612715"/>
                </a:cubicBezTo>
                <a:lnTo>
                  <a:pt x="1040586" y="1612715"/>
                </a:lnTo>
                <a:cubicBezTo>
                  <a:pt x="1036374" y="1612715"/>
                  <a:pt x="1032342" y="1610548"/>
                  <a:pt x="1030115" y="1606637"/>
                </a:cubicBezTo>
                <a:close/>
                <a:moveTo>
                  <a:pt x="1092640" y="1571072"/>
                </a:moveTo>
                <a:cubicBezTo>
                  <a:pt x="1089330" y="1565295"/>
                  <a:pt x="1091316" y="1557953"/>
                  <a:pt x="1097093" y="1554643"/>
                </a:cubicBezTo>
                <a:lnTo>
                  <a:pt x="1097093" y="1554643"/>
                </a:lnTo>
                <a:cubicBezTo>
                  <a:pt x="1102870" y="1551333"/>
                  <a:pt x="1110212" y="1553379"/>
                  <a:pt x="1113522" y="1559156"/>
                </a:cubicBezTo>
                <a:lnTo>
                  <a:pt x="1113522" y="1559156"/>
                </a:lnTo>
                <a:cubicBezTo>
                  <a:pt x="1116771" y="1564873"/>
                  <a:pt x="1114785" y="1572275"/>
                  <a:pt x="1109008" y="1575525"/>
                </a:cubicBezTo>
                <a:lnTo>
                  <a:pt x="1109008" y="1575525"/>
                </a:lnTo>
                <a:cubicBezTo>
                  <a:pt x="1107143" y="1576608"/>
                  <a:pt x="1105097" y="1577150"/>
                  <a:pt x="1103051" y="1577150"/>
                </a:cubicBezTo>
                <a:lnTo>
                  <a:pt x="1103051" y="1577150"/>
                </a:lnTo>
                <a:cubicBezTo>
                  <a:pt x="1098898" y="1577150"/>
                  <a:pt x="1094866" y="1574983"/>
                  <a:pt x="1092640" y="1571072"/>
                </a:cubicBezTo>
                <a:close/>
                <a:moveTo>
                  <a:pt x="1154984" y="1535326"/>
                </a:moveTo>
                <a:cubicBezTo>
                  <a:pt x="1151674" y="1529549"/>
                  <a:pt x="1153660" y="1522207"/>
                  <a:pt x="1159377" y="1518837"/>
                </a:cubicBezTo>
                <a:lnTo>
                  <a:pt x="1159377" y="1518837"/>
                </a:lnTo>
                <a:cubicBezTo>
                  <a:pt x="1165154" y="1515528"/>
                  <a:pt x="1172496" y="1517514"/>
                  <a:pt x="1175806" y="1523291"/>
                </a:cubicBezTo>
                <a:lnTo>
                  <a:pt x="1175806" y="1523291"/>
                </a:lnTo>
                <a:cubicBezTo>
                  <a:pt x="1179175" y="1529007"/>
                  <a:pt x="1177190" y="1536409"/>
                  <a:pt x="1171413" y="1539719"/>
                </a:cubicBezTo>
                <a:lnTo>
                  <a:pt x="1171413" y="1539719"/>
                </a:lnTo>
                <a:cubicBezTo>
                  <a:pt x="1169487" y="1540802"/>
                  <a:pt x="1167441" y="1541344"/>
                  <a:pt x="1165395" y="1541344"/>
                </a:cubicBezTo>
                <a:lnTo>
                  <a:pt x="1165395" y="1541344"/>
                </a:lnTo>
                <a:cubicBezTo>
                  <a:pt x="1161243" y="1541344"/>
                  <a:pt x="1157210" y="1539177"/>
                  <a:pt x="1154984" y="1535326"/>
                </a:cubicBezTo>
                <a:close/>
                <a:moveTo>
                  <a:pt x="1217208" y="1499340"/>
                </a:moveTo>
                <a:cubicBezTo>
                  <a:pt x="1213898" y="1493563"/>
                  <a:pt x="1215824" y="1486221"/>
                  <a:pt x="1221601" y="1482851"/>
                </a:cubicBezTo>
                <a:lnTo>
                  <a:pt x="1221601" y="1482851"/>
                </a:lnTo>
                <a:cubicBezTo>
                  <a:pt x="1227318" y="1479541"/>
                  <a:pt x="1234719" y="1481467"/>
                  <a:pt x="1238029" y="1487244"/>
                </a:cubicBezTo>
                <a:lnTo>
                  <a:pt x="1238029" y="1487244"/>
                </a:lnTo>
                <a:cubicBezTo>
                  <a:pt x="1241399" y="1492961"/>
                  <a:pt x="1239413" y="1500363"/>
                  <a:pt x="1233696" y="1503673"/>
                </a:cubicBezTo>
                <a:lnTo>
                  <a:pt x="1233696" y="1503673"/>
                </a:lnTo>
                <a:cubicBezTo>
                  <a:pt x="1231771" y="1504816"/>
                  <a:pt x="1229665" y="1505297"/>
                  <a:pt x="1227618" y="1505297"/>
                </a:cubicBezTo>
                <a:lnTo>
                  <a:pt x="1227618" y="1505297"/>
                </a:lnTo>
                <a:cubicBezTo>
                  <a:pt x="1223466" y="1505297"/>
                  <a:pt x="1219434" y="1503191"/>
                  <a:pt x="1217208" y="1499340"/>
                </a:cubicBezTo>
                <a:close/>
                <a:moveTo>
                  <a:pt x="1279371" y="1463173"/>
                </a:moveTo>
                <a:cubicBezTo>
                  <a:pt x="1276002" y="1457396"/>
                  <a:pt x="1277927" y="1450054"/>
                  <a:pt x="1283704" y="1446684"/>
                </a:cubicBezTo>
                <a:lnTo>
                  <a:pt x="1283704" y="1446684"/>
                </a:lnTo>
                <a:cubicBezTo>
                  <a:pt x="1289421" y="1443314"/>
                  <a:pt x="1296763" y="1445240"/>
                  <a:pt x="1300132" y="1451017"/>
                </a:cubicBezTo>
                <a:lnTo>
                  <a:pt x="1300132" y="1451017"/>
                </a:lnTo>
                <a:cubicBezTo>
                  <a:pt x="1303502" y="1456734"/>
                  <a:pt x="1301577" y="1464136"/>
                  <a:pt x="1295800" y="1467506"/>
                </a:cubicBezTo>
                <a:lnTo>
                  <a:pt x="1295800" y="1467506"/>
                </a:lnTo>
                <a:cubicBezTo>
                  <a:pt x="1293934" y="1468589"/>
                  <a:pt x="1291828" y="1469131"/>
                  <a:pt x="1289782" y="1469131"/>
                </a:cubicBezTo>
                <a:lnTo>
                  <a:pt x="1289782" y="1469131"/>
                </a:lnTo>
                <a:cubicBezTo>
                  <a:pt x="1285630" y="1469131"/>
                  <a:pt x="1281598" y="1466964"/>
                  <a:pt x="1279371" y="1463173"/>
                </a:cubicBezTo>
                <a:close/>
                <a:moveTo>
                  <a:pt x="1341174" y="1426946"/>
                </a:moveTo>
                <a:cubicBezTo>
                  <a:pt x="1337864" y="1421229"/>
                  <a:pt x="1339730" y="1413827"/>
                  <a:pt x="1345507" y="1410457"/>
                </a:cubicBezTo>
                <a:lnTo>
                  <a:pt x="1345507" y="1410457"/>
                </a:lnTo>
                <a:cubicBezTo>
                  <a:pt x="1351224" y="1407087"/>
                  <a:pt x="1358565" y="1409013"/>
                  <a:pt x="1361935" y="1414730"/>
                </a:cubicBezTo>
                <a:lnTo>
                  <a:pt x="1361935" y="1414730"/>
                </a:lnTo>
                <a:cubicBezTo>
                  <a:pt x="1365305" y="1420447"/>
                  <a:pt x="1363440" y="1427849"/>
                  <a:pt x="1357662" y="1431219"/>
                </a:cubicBezTo>
                <a:lnTo>
                  <a:pt x="1357662" y="1431219"/>
                </a:lnTo>
                <a:cubicBezTo>
                  <a:pt x="1355737" y="1432362"/>
                  <a:pt x="1353691" y="1432843"/>
                  <a:pt x="1351585" y="1432843"/>
                </a:cubicBezTo>
                <a:lnTo>
                  <a:pt x="1351585" y="1432843"/>
                </a:lnTo>
                <a:cubicBezTo>
                  <a:pt x="1347493" y="1432843"/>
                  <a:pt x="1343461" y="1430737"/>
                  <a:pt x="1341174" y="1426946"/>
                </a:cubicBezTo>
                <a:close/>
                <a:moveTo>
                  <a:pt x="1403037" y="1390539"/>
                </a:moveTo>
                <a:cubicBezTo>
                  <a:pt x="1399606" y="1384822"/>
                  <a:pt x="1401532" y="1377420"/>
                  <a:pt x="1407249" y="1374050"/>
                </a:cubicBezTo>
                <a:lnTo>
                  <a:pt x="1407249" y="1374050"/>
                </a:lnTo>
                <a:cubicBezTo>
                  <a:pt x="1412966" y="1370680"/>
                  <a:pt x="1420368" y="1372606"/>
                  <a:pt x="1423738" y="1378323"/>
                </a:cubicBezTo>
                <a:lnTo>
                  <a:pt x="1423738" y="1378323"/>
                </a:lnTo>
                <a:cubicBezTo>
                  <a:pt x="1427108" y="1384039"/>
                  <a:pt x="1425182" y="1391441"/>
                  <a:pt x="1419525" y="1394811"/>
                </a:cubicBezTo>
                <a:lnTo>
                  <a:pt x="1419525" y="1394811"/>
                </a:lnTo>
                <a:cubicBezTo>
                  <a:pt x="1417599" y="1395894"/>
                  <a:pt x="1415493" y="1396436"/>
                  <a:pt x="1413387" y="1396436"/>
                </a:cubicBezTo>
                <a:lnTo>
                  <a:pt x="1413387" y="1396436"/>
                </a:lnTo>
                <a:cubicBezTo>
                  <a:pt x="1409235" y="1396436"/>
                  <a:pt x="1405263" y="1394330"/>
                  <a:pt x="1403037" y="1390539"/>
                </a:cubicBezTo>
                <a:close/>
                <a:moveTo>
                  <a:pt x="1464779" y="1354011"/>
                </a:moveTo>
                <a:cubicBezTo>
                  <a:pt x="1461409" y="1348294"/>
                  <a:pt x="1463274" y="1340892"/>
                  <a:pt x="1468991" y="1337522"/>
                </a:cubicBezTo>
                <a:lnTo>
                  <a:pt x="1468991" y="1337522"/>
                </a:lnTo>
                <a:cubicBezTo>
                  <a:pt x="1474708" y="1334152"/>
                  <a:pt x="1482110" y="1336018"/>
                  <a:pt x="1485480" y="1341734"/>
                </a:cubicBezTo>
                <a:lnTo>
                  <a:pt x="1485480" y="1341734"/>
                </a:lnTo>
                <a:cubicBezTo>
                  <a:pt x="1488850" y="1347451"/>
                  <a:pt x="1486985" y="1354853"/>
                  <a:pt x="1481268" y="1358223"/>
                </a:cubicBezTo>
                <a:lnTo>
                  <a:pt x="1481268" y="1358223"/>
                </a:lnTo>
                <a:cubicBezTo>
                  <a:pt x="1479342" y="1359367"/>
                  <a:pt x="1477236" y="1359908"/>
                  <a:pt x="1475129" y="1359908"/>
                </a:cubicBezTo>
                <a:lnTo>
                  <a:pt x="1475129" y="1359908"/>
                </a:lnTo>
                <a:cubicBezTo>
                  <a:pt x="1471037" y="1359908"/>
                  <a:pt x="1467066" y="1357802"/>
                  <a:pt x="1464779" y="1354011"/>
                </a:cubicBezTo>
                <a:close/>
                <a:moveTo>
                  <a:pt x="1526521" y="1317302"/>
                </a:moveTo>
                <a:cubicBezTo>
                  <a:pt x="1523151" y="1311585"/>
                  <a:pt x="1525017" y="1304244"/>
                  <a:pt x="1530733" y="1300814"/>
                </a:cubicBezTo>
                <a:lnTo>
                  <a:pt x="1530733" y="1300814"/>
                </a:lnTo>
                <a:cubicBezTo>
                  <a:pt x="1536450" y="1297444"/>
                  <a:pt x="1543852" y="1299309"/>
                  <a:pt x="1547222" y="1305026"/>
                </a:cubicBezTo>
                <a:lnTo>
                  <a:pt x="1547222" y="1305026"/>
                </a:lnTo>
                <a:cubicBezTo>
                  <a:pt x="1550652" y="1310743"/>
                  <a:pt x="1548727" y="1318085"/>
                  <a:pt x="1543070" y="1321515"/>
                </a:cubicBezTo>
                <a:lnTo>
                  <a:pt x="1543070" y="1321515"/>
                </a:lnTo>
                <a:cubicBezTo>
                  <a:pt x="1541084" y="1322658"/>
                  <a:pt x="1538978" y="1323200"/>
                  <a:pt x="1536872" y="1323200"/>
                </a:cubicBezTo>
                <a:lnTo>
                  <a:pt x="1536872" y="1323200"/>
                </a:lnTo>
                <a:cubicBezTo>
                  <a:pt x="1532780" y="1323200"/>
                  <a:pt x="1528808" y="1321094"/>
                  <a:pt x="1526521" y="1317302"/>
                </a:cubicBezTo>
                <a:close/>
                <a:moveTo>
                  <a:pt x="1588324" y="1280534"/>
                </a:moveTo>
                <a:cubicBezTo>
                  <a:pt x="1584893" y="1274817"/>
                  <a:pt x="1586759" y="1267415"/>
                  <a:pt x="1592476" y="1264045"/>
                </a:cubicBezTo>
                <a:lnTo>
                  <a:pt x="1592476" y="1264045"/>
                </a:lnTo>
                <a:cubicBezTo>
                  <a:pt x="1598193" y="1260615"/>
                  <a:pt x="1605534" y="1262480"/>
                  <a:pt x="1608964" y="1268197"/>
                </a:cubicBezTo>
                <a:lnTo>
                  <a:pt x="1608964" y="1268197"/>
                </a:lnTo>
                <a:cubicBezTo>
                  <a:pt x="1612395" y="1273914"/>
                  <a:pt x="1610529" y="1281316"/>
                  <a:pt x="1604812" y="1284686"/>
                </a:cubicBezTo>
                <a:lnTo>
                  <a:pt x="1604812" y="1284686"/>
                </a:lnTo>
                <a:cubicBezTo>
                  <a:pt x="1602886" y="1285829"/>
                  <a:pt x="1600720" y="1286371"/>
                  <a:pt x="1598614" y="1286371"/>
                </a:cubicBezTo>
                <a:lnTo>
                  <a:pt x="1598614" y="1286371"/>
                </a:lnTo>
                <a:cubicBezTo>
                  <a:pt x="1594522" y="1286371"/>
                  <a:pt x="1590550" y="1284325"/>
                  <a:pt x="1588324" y="1280534"/>
                </a:cubicBezTo>
                <a:close/>
                <a:moveTo>
                  <a:pt x="1650066" y="1243645"/>
                </a:moveTo>
                <a:cubicBezTo>
                  <a:pt x="1646636" y="1237928"/>
                  <a:pt x="1648501" y="1230526"/>
                  <a:pt x="1654218" y="1227156"/>
                </a:cubicBezTo>
                <a:lnTo>
                  <a:pt x="1654218" y="1227156"/>
                </a:lnTo>
                <a:cubicBezTo>
                  <a:pt x="1659935" y="1223726"/>
                  <a:pt x="1667277" y="1225592"/>
                  <a:pt x="1670707" y="1231308"/>
                </a:cubicBezTo>
                <a:lnTo>
                  <a:pt x="1670707" y="1231308"/>
                </a:lnTo>
                <a:cubicBezTo>
                  <a:pt x="1674137" y="1236965"/>
                  <a:pt x="1672271" y="1244367"/>
                  <a:pt x="1666555" y="1247797"/>
                </a:cubicBezTo>
                <a:lnTo>
                  <a:pt x="1666555" y="1247797"/>
                </a:lnTo>
                <a:cubicBezTo>
                  <a:pt x="1664629" y="1248940"/>
                  <a:pt x="1662523" y="1249482"/>
                  <a:pt x="1660417" y="1249482"/>
                </a:cubicBezTo>
                <a:lnTo>
                  <a:pt x="1660417" y="1249482"/>
                </a:lnTo>
                <a:cubicBezTo>
                  <a:pt x="1656324" y="1249482"/>
                  <a:pt x="1652292" y="1247436"/>
                  <a:pt x="1650066" y="1243645"/>
                </a:cubicBezTo>
                <a:close/>
                <a:moveTo>
                  <a:pt x="1711808" y="1206696"/>
                </a:moveTo>
                <a:cubicBezTo>
                  <a:pt x="1708438" y="1200979"/>
                  <a:pt x="1710304" y="1193577"/>
                  <a:pt x="1715961" y="1190147"/>
                </a:cubicBezTo>
                <a:lnTo>
                  <a:pt x="1715961" y="1190147"/>
                </a:lnTo>
                <a:cubicBezTo>
                  <a:pt x="1721678" y="1186717"/>
                  <a:pt x="1729079" y="1188582"/>
                  <a:pt x="1732509" y="1194299"/>
                </a:cubicBezTo>
                <a:lnTo>
                  <a:pt x="1732509" y="1194299"/>
                </a:lnTo>
                <a:cubicBezTo>
                  <a:pt x="1735879" y="1200016"/>
                  <a:pt x="1734014" y="1207358"/>
                  <a:pt x="1728357" y="1210788"/>
                </a:cubicBezTo>
                <a:lnTo>
                  <a:pt x="1728357" y="1210788"/>
                </a:lnTo>
                <a:cubicBezTo>
                  <a:pt x="1726431" y="1211991"/>
                  <a:pt x="1724265" y="1212533"/>
                  <a:pt x="1722159" y="1212533"/>
                </a:cubicBezTo>
                <a:lnTo>
                  <a:pt x="1722159" y="1212533"/>
                </a:lnTo>
                <a:cubicBezTo>
                  <a:pt x="1718067" y="1212533"/>
                  <a:pt x="1714095" y="1210427"/>
                  <a:pt x="1711808" y="1206696"/>
                </a:cubicBezTo>
                <a:close/>
                <a:moveTo>
                  <a:pt x="1773611" y="1169626"/>
                </a:moveTo>
                <a:cubicBezTo>
                  <a:pt x="1770241" y="1163909"/>
                  <a:pt x="1772046" y="1156568"/>
                  <a:pt x="1777763" y="1153138"/>
                </a:cubicBezTo>
                <a:lnTo>
                  <a:pt x="1777763" y="1153138"/>
                </a:lnTo>
                <a:cubicBezTo>
                  <a:pt x="1783480" y="1149707"/>
                  <a:pt x="1790882" y="1151573"/>
                  <a:pt x="1794312" y="1157290"/>
                </a:cubicBezTo>
                <a:lnTo>
                  <a:pt x="1794312" y="1157290"/>
                </a:lnTo>
                <a:cubicBezTo>
                  <a:pt x="1797682" y="1162947"/>
                  <a:pt x="1795876" y="1170348"/>
                  <a:pt x="1790160" y="1173779"/>
                </a:cubicBezTo>
                <a:lnTo>
                  <a:pt x="1790160" y="1173779"/>
                </a:lnTo>
                <a:cubicBezTo>
                  <a:pt x="1788234" y="1174922"/>
                  <a:pt x="1786067" y="1175464"/>
                  <a:pt x="1783961" y="1175464"/>
                </a:cubicBezTo>
                <a:lnTo>
                  <a:pt x="1783961" y="1175464"/>
                </a:lnTo>
                <a:cubicBezTo>
                  <a:pt x="1779869" y="1175464"/>
                  <a:pt x="1775897" y="1173417"/>
                  <a:pt x="1773611" y="1169626"/>
                </a:cubicBezTo>
                <a:close/>
                <a:moveTo>
                  <a:pt x="1835473" y="1132557"/>
                </a:moveTo>
                <a:cubicBezTo>
                  <a:pt x="1832043" y="1126840"/>
                  <a:pt x="1833909" y="1119438"/>
                  <a:pt x="1839626" y="1116068"/>
                </a:cubicBezTo>
                <a:lnTo>
                  <a:pt x="1839626" y="1116068"/>
                </a:lnTo>
                <a:cubicBezTo>
                  <a:pt x="1845343" y="1112638"/>
                  <a:pt x="1852684" y="1114504"/>
                  <a:pt x="1856114" y="1120160"/>
                </a:cubicBezTo>
                <a:lnTo>
                  <a:pt x="1856114" y="1120160"/>
                </a:lnTo>
                <a:cubicBezTo>
                  <a:pt x="1859544" y="1125877"/>
                  <a:pt x="1857679" y="1133279"/>
                  <a:pt x="1852022" y="1136709"/>
                </a:cubicBezTo>
                <a:lnTo>
                  <a:pt x="1852022" y="1136709"/>
                </a:lnTo>
                <a:cubicBezTo>
                  <a:pt x="1850036" y="1137852"/>
                  <a:pt x="1847930" y="1138394"/>
                  <a:pt x="1845824" y="1138394"/>
                </a:cubicBezTo>
                <a:lnTo>
                  <a:pt x="1845824" y="1138394"/>
                </a:lnTo>
                <a:cubicBezTo>
                  <a:pt x="1841732" y="1138394"/>
                  <a:pt x="1837760" y="1136348"/>
                  <a:pt x="1835473" y="1132557"/>
                </a:cubicBezTo>
                <a:close/>
                <a:moveTo>
                  <a:pt x="1897396" y="1095427"/>
                </a:moveTo>
                <a:cubicBezTo>
                  <a:pt x="1893966" y="1089771"/>
                  <a:pt x="1895832" y="1082369"/>
                  <a:pt x="1901488" y="1078939"/>
                </a:cubicBezTo>
                <a:lnTo>
                  <a:pt x="1901488" y="1078939"/>
                </a:lnTo>
                <a:cubicBezTo>
                  <a:pt x="1907205" y="1075508"/>
                  <a:pt x="1914607" y="1077374"/>
                  <a:pt x="1918037" y="1083091"/>
                </a:cubicBezTo>
                <a:lnTo>
                  <a:pt x="1918037" y="1083091"/>
                </a:lnTo>
                <a:cubicBezTo>
                  <a:pt x="1921467" y="1088808"/>
                  <a:pt x="1919602" y="1096149"/>
                  <a:pt x="1913885" y="1099579"/>
                </a:cubicBezTo>
                <a:lnTo>
                  <a:pt x="1913885" y="1099579"/>
                </a:lnTo>
                <a:cubicBezTo>
                  <a:pt x="1911959" y="1100723"/>
                  <a:pt x="1909793" y="1101325"/>
                  <a:pt x="1907687" y="1101325"/>
                </a:cubicBezTo>
                <a:lnTo>
                  <a:pt x="1907687" y="1101325"/>
                </a:lnTo>
                <a:cubicBezTo>
                  <a:pt x="1903595" y="1101325"/>
                  <a:pt x="1899623" y="1099218"/>
                  <a:pt x="1897396" y="1095427"/>
                </a:cubicBezTo>
                <a:close/>
                <a:moveTo>
                  <a:pt x="1959078" y="1058478"/>
                </a:moveTo>
                <a:cubicBezTo>
                  <a:pt x="1955648" y="1052821"/>
                  <a:pt x="1957514" y="1045419"/>
                  <a:pt x="1963230" y="1041989"/>
                </a:cubicBezTo>
                <a:lnTo>
                  <a:pt x="1963171" y="1041989"/>
                </a:lnTo>
                <a:cubicBezTo>
                  <a:pt x="1968887" y="1038559"/>
                  <a:pt x="1976289" y="1040425"/>
                  <a:pt x="1979719" y="1046142"/>
                </a:cubicBezTo>
                <a:lnTo>
                  <a:pt x="1979719" y="1046142"/>
                </a:lnTo>
                <a:cubicBezTo>
                  <a:pt x="1983149" y="1051859"/>
                  <a:pt x="1981284" y="1059260"/>
                  <a:pt x="1975567" y="1062630"/>
                </a:cubicBezTo>
                <a:lnTo>
                  <a:pt x="1975567" y="1062630"/>
                </a:lnTo>
                <a:cubicBezTo>
                  <a:pt x="1973641" y="1063834"/>
                  <a:pt x="1971475" y="1064376"/>
                  <a:pt x="1969369" y="1064376"/>
                </a:cubicBezTo>
                <a:lnTo>
                  <a:pt x="1969369" y="1064376"/>
                </a:lnTo>
                <a:cubicBezTo>
                  <a:pt x="1965277" y="1064376"/>
                  <a:pt x="1961305" y="1062269"/>
                  <a:pt x="1959078" y="1058478"/>
                </a:cubicBezTo>
                <a:close/>
                <a:moveTo>
                  <a:pt x="2020760" y="1021589"/>
                </a:moveTo>
                <a:cubicBezTo>
                  <a:pt x="2017331" y="1015872"/>
                  <a:pt x="2019196" y="1008531"/>
                  <a:pt x="2024913" y="1005100"/>
                </a:cubicBezTo>
                <a:lnTo>
                  <a:pt x="2024913" y="1005100"/>
                </a:lnTo>
                <a:cubicBezTo>
                  <a:pt x="2030630" y="1001670"/>
                  <a:pt x="2038032" y="1003536"/>
                  <a:pt x="2041402" y="1009253"/>
                </a:cubicBezTo>
                <a:lnTo>
                  <a:pt x="2041402" y="1009253"/>
                </a:lnTo>
                <a:cubicBezTo>
                  <a:pt x="2044831" y="1014970"/>
                  <a:pt x="2042966" y="1022372"/>
                  <a:pt x="2037249" y="1025741"/>
                </a:cubicBezTo>
                <a:lnTo>
                  <a:pt x="2037249" y="1025741"/>
                </a:lnTo>
                <a:cubicBezTo>
                  <a:pt x="2035324" y="1026945"/>
                  <a:pt x="2033217" y="1027487"/>
                  <a:pt x="2031111" y="1027487"/>
                </a:cubicBezTo>
                <a:lnTo>
                  <a:pt x="2031111" y="1027487"/>
                </a:lnTo>
                <a:cubicBezTo>
                  <a:pt x="2027019" y="1027487"/>
                  <a:pt x="2023047" y="1025380"/>
                  <a:pt x="2020760" y="1021589"/>
                </a:cubicBezTo>
                <a:close/>
                <a:moveTo>
                  <a:pt x="2082503" y="984760"/>
                </a:moveTo>
                <a:cubicBezTo>
                  <a:pt x="2079073" y="979044"/>
                  <a:pt x="2080998" y="971642"/>
                  <a:pt x="2086655" y="968272"/>
                </a:cubicBezTo>
                <a:lnTo>
                  <a:pt x="2086655" y="968272"/>
                </a:lnTo>
                <a:cubicBezTo>
                  <a:pt x="2092372" y="964842"/>
                  <a:pt x="2099774" y="966707"/>
                  <a:pt x="2103204" y="972424"/>
                </a:cubicBezTo>
                <a:lnTo>
                  <a:pt x="2103204" y="972424"/>
                </a:lnTo>
                <a:cubicBezTo>
                  <a:pt x="2106574" y="978141"/>
                  <a:pt x="2104708" y="985543"/>
                  <a:pt x="2098991" y="988913"/>
                </a:cubicBezTo>
                <a:lnTo>
                  <a:pt x="2098991" y="988913"/>
                </a:lnTo>
                <a:cubicBezTo>
                  <a:pt x="2097066" y="990056"/>
                  <a:pt x="2094960" y="990598"/>
                  <a:pt x="2092853" y="990598"/>
                </a:cubicBezTo>
                <a:lnTo>
                  <a:pt x="2092853" y="990598"/>
                </a:lnTo>
                <a:cubicBezTo>
                  <a:pt x="2088761" y="990598"/>
                  <a:pt x="2084729" y="988552"/>
                  <a:pt x="2082503" y="984760"/>
                </a:cubicBezTo>
                <a:close/>
                <a:moveTo>
                  <a:pt x="2144305" y="947992"/>
                </a:moveTo>
                <a:cubicBezTo>
                  <a:pt x="2140875" y="942275"/>
                  <a:pt x="2142801" y="934873"/>
                  <a:pt x="2148518" y="931503"/>
                </a:cubicBezTo>
                <a:lnTo>
                  <a:pt x="2148518" y="931503"/>
                </a:lnTo>
                <a:cubicBezTo>
                  <a:pt x="2154235" y="928073"/>
                  <a:pt x="2161576" y="929999"/>
                  <a:pt x="2165007" y="935716"/>
                </a:cubicBezTo>
                <a:lnTo>
                  <a:pt x="2165007" y="935716"/>
                </a:lnTo>
                <a:cubicBezTo>
                  <a:pt x="2168376" y="941432"/>
                  <a:pt x="2166511" y="948774"/>
                  <a:pt x="2160794" y="952204"/>
                </a:cubicBezTo>
                <a:lnTo>
                  <a:pt x="2160794" y="952204"/>
                </a:lnTo>
                <a:cubicBezTo>
                  <a:pt x="2158868" y="953348"/>
                  <a:pt x="2156762" y="953889"/>
                  <a:pt x="2154656" y="953889"/>
                </a:cubicBezTo>
                <a:lnTo>
                  <a:pt x="2154656" y="953889"/>
                </a:lnTo>
                <a:cubicBezTo>
                  <a:pt x="2150564" y="953889"/>
                  <a:pt x="2146532" y="951783"/>
                  <a:pt x="2144305" y="947992"/>
                </a:cubicBezTo>
                <a:close/>
                <a:moveTo>
                  <a:pt x="2206168" y="911344"/>
                </a:moveTo>
                <a:cubicBezTo>
                  <a:pt x="2202738" y="905567"/>
                  <a:pt x="2204663" y="898225"/>
                  <a:pt x="2210380" y="894855"/>
                </a:cubicBezTo>
                <a:lnTo>
                  <a:pt x="2210380" y="894855"/>
                </a:lnTo>
                <a:cubicBezTo>
                  <a:pt x="2216097" y="891425"/>
                  <a:pt x="2223499" y="893351"/>
                  <a:pt x="2226869" y="899067"/>
                </a:cubicBezTo>
                <a:lnTo>
                  <a:pt x="2226869" y="899067"/>
                </a:lnTo>
                <a:cubicBezTo>
                  <a:pt x="2230239" y="904784"/>
                  <a:pt x="2228314" y="912186"/>
                  <a:pt x="2222597" y="915556"/>
                </a:cubicBezTo>
                <a:lnTo>
                  <a:pt x="2222597" y="915556"/>
                </a:lnTo>
                <a:cubicBezTo>
                  <a:pt x="2220671" y="916699"/>
                  <a:pt x="2218565" y="917241"/>
                  <a:pt x="2216519" y="917241"/>
                </a:cubicBezTo>
                <a:lnTo>
                  <a:pt x="2216519" y="917241"/>
                </a:lnTo>
                <a:cubicBezTo>
                  <a:pt x="2212366" y="917241"/>
                  <a:pt x="2208395" y="915135"/>
                  <a:pt x="2206168" y="911344"/>
                </a:cubicBezTo>
                <a:close/>
                <a:moveTo>
                  <a:pt x="2268031" y="874756"/>
                </a:moveTo>
                <a:cubicBezTo>
                  <a:pt x="2264661" y="869039"/>
                  <a:pt x="2266586" y="861637"/>
                  <a:pt x="2272303" y="858267"/>
                </a:cubicBezTo>
                <a:lnTo>
                  <a:pt x="2272303" y="858267"/>
                </a:lnTo>
                <a:cubicBezTo>
                  <a:pt x="2278020" y="854897"/>
                  <a:pt x="2285422" y="856823"/>
                  <a:pt x="2288792" y="862540"/>
                </a:cubicBezTo>
                <a:lnTo>
                  <a:pt x="2288792" y="862540"/>
                </a:lnTo>
                <a:cubicBezTo>
                  <a:pt x="2292162" y="868256"/>
                  <a:pt x="2290236" y="875658"/>
                  <a:pt x="2284519" y="879028"/>
                </a:cubicBezTo>
                <a:lnTo>
                  <a:pt x="2284519" y="879028"/>
                </a:lnTo>
                <a:cubicBezTo>
                  <a:pt x="2282594" y="880172"/>
                  <a:pt x="2280488" y="880713"/>
                  <a:pt x="2278441" y="880713"/>
                </a:cubicBezTo>
                <a:lnTo>
                  <a:pt x="2278441" y="880713"/>
                </a:lnTo>
                <a:cubicBezTo>
                  <a:pt x="2274289" y="880713"/>
                  <a:pt x="2270317" y="878547"/>
                  <a:pt x="2268031" y="874756"/>
                </a:cubicBezTo>
                <a:close/>
                <a:moveTo>
                  <a:pt x="2330074" y="838348"/>
                </a:moveTo>
                <a:cubicBezTo>
                  <a:pt x="2326704" y="832571"/>
                  <a:pt x="2328630" y="825229"/>
                  <a:pt x="2334347" y="821859"/>
                </a:cubicBezTo>
                <a:lnTo>
                  <a:pt x="2334347" y="821859"/>
                </a:lnTo>
                <a:cubicBezTo>
                  <a:pt x="2340063" y="818489"/>
                  <a:pt x="2347465" y="820415"/>
                  <a:pt x="2350835" y="826192"/>
                </a:cubicBezTo>
                <a:lnTo>
                  <a:pt x="2350835" y="826192"/>
                </a:lnTo>
                <a:cubicBezTo>
                  <a:pt x="2354145" y="831909"/>
                  <a:pt x="2352279" y="839311"/>
                  <a:pt x="2346502" y="842681"/>
                </a:cubicBezTo>
                <a:lnTo>
                  <a:pt x="2346502" y="842681"/>
                </a:lnTo>
                <a:cubicBezTo>
                  <a:pt x="2344577" y="843764"/>
                  <a:pt x="2342531" y="844306"/>
                  <a:pt x="2340425" y="844306"/>
                </a:cubicBezTo>
                <a:lnTo>
                  <a:pt x="2340425" y="844306"/>
                </a:lnTo>
                <a:cubicBezTo>
                  <a:pt x="2336332" y="844306"/>
                  <a:pt x="2332300" y="842139"/>
                  <a:pt x="2330074" y="838348"/>
                </a:cubicBezTo>
                <a:close/>
                <a:moveTo>
                  <a:pt x="2392117" y="802061"/>
                </a:moveTo>
                <a:cubicBezTo>
                  <a:pt x="2388807" y="796344"/>
                  <a:pt x="2390733" y="788942"/>
                  <a:pt x="2396510" y="785632"/>
                </a:cubicBezTo>
                <a:lnTo>
                  <a:pt x="2396510" y="785632"/>
                </a:lnTo>
                <a:cubicBezTo>
                  <a:pt x="2402227" y="782263"/>
                  <a:pt x="2409629" y="784248"/>
                  <a:pt x="2412939" y="789965"/>
                </a:cubicBezTo>
                <a:lnTo>
                  <a:pt x="2412939" y="789965"/>
                </a:lnTo>
                <a:cubicBezTo>
                  <a:pt x="2416309" y="795742"/>
                  <a:pt x="2414323" y="803084"/>
                  <a:pt x="2408606" y="806454"/>
                </a:cubicBezTo>
                <a:lnTo>
                  <a:pt x="2408606" y="806454"/>
                </a:lnTo>
                <a:cubicBezTo>
                  <a:pt x="2406680" y="807537"/>
                  <a:pt x="2404574" y="808079"/>
                  <a:pt x="2402528" y="808079"/>
                </a:cubicBezTo>
                <a:lnTo>
                  <a:pt x="2402528" y="808079"/>
                </a:lnTo>
                <a:cubicBezTo>
                  <a:pt x="2398375" y="808079"/>
                  <a:pt x="2394404" y="805912"/>
                  <a:pt x="2392117" y="802061"/>
                </a:cubicBezTo>
                <a:close/>
                <a:moveTo>
                  <a:pt x="2454341" y="766015"/>
                </a:moveTo>
                <a:cubicBezTo>
                  <a:pt x="2451031" y="760237"/>
                  <a:pt x="2452957" y="752896"/>
                  <a:pt x="2458734" y="749586"/>
                </a:cubicBezTo>
                <a:lnTo>
                  <a:pt x="2458734" y="749586"/>
                </a:lnTo>
                <a:cubicBezTo>
                  <a:pt x="2464511" y="746216"/>
                  <a:pt x="2471852" y="748202"/>
                  <a:pt x="2475162" y="753979"/>
                </a:cubicBezTo>
                <a:lnTo>
                  <a:pt x="2475162" y="753979"/>
                </a:lnTo>
                <a:cubicBezTo>
                  <a:pt x="2478472" y="759756"/>
                  <a:pt x="2476547" y="767098"/>
                  <a:pt x="2470769" y="770407"/>
                </a:cubicBezTo>
                <a:lnTo>
                  <a:pt x="2470769" y="770407"/>
                </a:lnTo>
                <a:cubicBezTo>
                  <a:pt x="2468844" y="771491"/>
                  <a:pt x="2466798" y="772032"/>
                  <a:pt x="2464752" y="772032"/>
                </a:cubicBezTo>
                <a:lnTo>
                  <a:pt x="2464752" y="772032"/>
                </a:lnTo>
                <a:cubicBezTo>
                  <a:pt x="2460599" y="772032"/>
                  <a:pt x="2456567" y="769866"/>
                  <a:pt x="2454341" y="766015"/>
                </a:cubicBezTo>
                <a:close/>
                <a:moveTo>
                  <a:pt x="2516625" y="730149"/>
                </a:moveTo>
                <a:cubicBezTo>
                  <a:pt x="2513315" y="724372"/>
                  <a:pt x="2515361" y="717030"/>
                  <a:pt x="2521078" y="713720"/>
                </a:cubicBezTo>
                <a:lnTo>
                  <a:pt x="2521078" y="713720"/>
                </a:lnTo>
                <a:cubicBezTo>
                  <a:pt x="2526915" y="710410"/>
                  <a:pt x="2534257" y="712396"/>
                  <a:pt x="2537507" y="718173"/>
                </a:cubicBezTo>
                <a:lnTo>
                  <a:pt x="2537507" y="718173"/>
                </a:lnTo>
                <a:cubicBezTo>
                  <a:pt x="2540816" y="723950"/>
                  <a:pt x="2538830" y="731292"/>
                  <a:pt x="2533053" y="734602"/>
                </a:cubicBezTo>
                <a:lnTo>
                  <a:pt x="2533053" y="734602"/>
                </a:lnTo>
                <a:cubicBezTo>
                  <a:pt x="2531188" y="735685"/>
                  <a:pt x="2529142" y="736227"/>
                  <a:pt x="2527096" y="736227"/>
                </a:cubicBezTo>
                <a:lnTo>
                  <a:pt x="2527096" y="736227"/>
                </a:lnTo>
                <a:cubicBezTo>
                  <a:pt x="2522943" y="736227"/>
                  <a:pt x="2518851" y="734000"/>
                  <a:pt x="2516625" y="730149"/>
                </a:cubicBezTo>
                <a:close/>
                <a:moveTo>
                  <a:pt x="2579089" y="694523"/>
                </a:moveTo>
                <a:cubicBezTo>
                  <a:pt x="2575779" y="688686"/>
                  <a:pt x="2577825" y="681345"/>
                  <a:pt x="2583602" y="678095"/>
                </a:cubicBezTo>
                <a:lnTo>
                  <a:pt x="2583602" y="678095"/>
                </a:lnTo>
                <a:cubicBezTo>
                  <a:pt x="2589380" y="674785"/>
                  <a:pt x="2596721" y="676831"/>
                  <a:pt x="2600031" y="682608"/>
                </a:cubicBezTo>
                <a:lnTo>
                  <a:pt x="2600031" y="682608"/>
                </a:lnTo>
                <a:cubicBezTo>
                  <a:pt x="2603280" y="688385"/>
                  <a:pt x="2601295" y="695727"/>
                  <a:pt x="2595518" y="699037"/>
                </a:cubicBezTo>
                <a:lnTo>
                  <a:pt x="2595518" y="699037"/>
                </a:lnTo>
                <a:cubicBezTo>
                  <a:pt x="2593592" y="700120"/>
                  <a:pt x="2591606" y="700601"/>
                  <a:pt x="2589560" y="700601"/>
                </a:cubicBezTo>
                <a:lnTo>
                  <a:pt x="2589560" y="700601"/>
                </a:lnTo>
                <a:cubicBezTo>
                  <a:pt x="2585348" y="700601"/>
                  <a:pt x="2581316" y="698375"/>
                  <a:pt x="2579089" y="694523"/>
                </a:cubicBezTo>
                <a:close/>
                <a:moveTo>
                  <a:pt x="2641674" y="659139"/>
                </a:moveTo>
                <a:cubicBezTo>
                  <a:pt x="2638425" y="653302"/>
                  <a:pt x="2640470" y="645960"/>
                  <a:pt x="2646308" y="642710"/>
                </a:cubicBezTo>
                <a:lnTo>
                  <a:pt x="2646308" y="642710"/>
                </a:lnTo>
                <a:cubicBezTo>
                  <a:pt x="2652084" y="639461"/>
                  <a:pt x="2659427" y="641567"/>
                  <a:pt x="2662676" y="647344"/>
                </a:cubicBezTo>
                <a:lnTo>
                  <a:pt x="2662676" y="647344"/>
                </a:lnTo>
                <a:cubicBezTo>
                  <a:pt x="2665926" y="653121"/>
                  <a:pt x="2663880" y="660463"/>
                  <a:pt x="2658102" y="663712"/>
                </a:cubicBezTo>
                <a:lnTo>
                  <a:pt x="2658102" y="663712"/>
                </a:lnTo>
                <a:cubicBezTo>
                  <a:pt x="2656237" y="664796"/>
                  <a:pt x="2654191" y="665277"/>
                  <a:pt x="2652205" y="665277"/>
                </a:cubicBezTo>
                <a:lnTo>
                  <a:pt x="2652205" y="665277"/>
                </a:lnTo>
                <a:cubicBezTo>
                  <a:pt x="2647993" y="665277"/>
                  <a:pt x="2643900" y="663051"/>
                  <a:pt x="2641674" y="659139"/>
                </a:cubicBezTo>
                <a:close/>
                <a:moveTo>
                  <a:pt x="2704439" y="624055"/>
                </a:moveTo>
                <a:cubicBezTo>
                  <a:pt x="2701190" y="618218"/>
                  <a:pt x="2703296" y="610876"/>
                  <a:pt x="2709133" y="607627"/>
                </a:cubicBezTo>
                <a:lnTo>
                  <a:pt x="2709133" y="607627"/>
                </a:lnTo>
                <a:cubicBezTo>
                  <a:pt x="2714910" y="604437"/>
                  <a:pt x="2722252" y="606544"/>
                  <a:pt x="2725502" y="612321"/>
                </a:cubicBezTo>
                <a:lnTo>
                  <a:pt x="2725502" y="612321"/>
                </a:lnTo>
                <a:cubicBezTo>
                  <a:pt x="2728691" y="618158"/>
                  <a:pt x="2726584" y="625500"/>
                  <a:pt x="2720808" y="628689"/>
                </a:cubicBezTo>
                <a:lnTo>
                  <a:pt x="2720808" y="628689"/>
                </a:lnTo>
                <a:cubicBezTo>
                  <a:pt x="2718942" y="629712"/>
                  <a:pt x="2716956" y="630254"/>
                  <a:pt x="2714971" y="630254"/>
                </a:cubicBezTo>
                <a:lnTo>
                  <a:pt x="2714971" y="630254"/>
                </a:lnTo>
                <a:cubicBezTo>
                  <a:pt x="2710758" y="630254"/>
                  <a:pt x="2706606" y="627967"/>
                  <a:pt x="2704439" y="624055"/>
                </a:cubicBezTo>
                <a:close/>
                <a:moveTo>
                  <a:pt x="2767385" y="589273"/>
                </a:moveTo>
                <a:cubicBezTo>
                  <a:pt x="2764195" y="583435"/>
                  <a:pt x="2766302" y="576094"/>
                  <a:pt x="2772139" y="572904"/>
                </a:cubicBezTo>
                <a:lnTo>
                  <a:pt x="2772139" y="572904"/>
                </a:lnTo>
                <a:cubicBezTo>
                  <a:pt x="2777976" y="569715"/>
                  <a:pt x="2785258" y="571821"/>
                  <a:pt x="2788507" y="577658"/>
                </a:cubicBezTo>
                <a:lnTo>
                  <a:pt x="2788507" y="577658"/>
                </a:lnTo>
                <a:cubicBezTo>
                  <a:pt x="2791697" y="583496"/>
                  <a:pt x="2789531" y="590837"/>
                  <a:pt x="2783693" y="594027"/>
                </a:cubicBezTo>
                <a:lnTo>
                  <a:pt x="2783693" y="594027"/>
                </a:lnTo>
                <a:cubicBezTo>
                  <a:pt x="2781888" y="595050"/>
                  <a:pt x="2779902" y="595531"/>
                  <a:pt x="2777976" y="595531"/>
                </a:cubicBezTo>
                <a:lnTo>
                  <a:pt x="2777976" y="595531"/>
                </a:lnTo>
                <a:cubicBezTo>
                  <a:pt x="2773704" y="595531"/>
                  <a:pt x="2769551" y="593244"/>
                  <a:pt x="2767385" y="589273"/>
                </a:cubicBezTo>
                <a:close/>
                <a:moveTo>
                  <a:pt x="2830511" y="554791"/>
                </a:moveTo>
                <a:cubicBezTo>
                  <a:pt x="2827322" y="548954"/>
                  <a:pt x="2829489" y="541672"/>
                  <a:pt x="2835386" y="538483"/>
                </a:cubicBezTo>
                <a:lnTo>
                  <a:pt x="2835386" y="538483"/>
                </a:lnTo>
                <a:cubicBezTo>
                  <a:pt x="2841223" y="535353"/>
                  <a:pt x="2848504" y="537520"/>
                  <a:pt x="2851694" y="543357"/>
                </a:cubicBezTo>
                <a:lnTo>
                  <a:pt x="2851694" y="543357"/>
                </a:lnTo>
                <a:cubicBezTo>
                  <a:pt x="2854823" y="549194"/>
                  <a:pt x="2852657" y="556536"/>
                  <a:pt x="2846820" y="559665"/>
                </a:cubicBezTo>
                <a:lnTo>
                  <a:pt x="2846820" y="559665"/>
                </a:lnTo>
                <a:cubicBezTo>
                  <a:pt x="2844954" y="560688"/>
                  <a:pt x="2843029" y="561110"/>
                  <a:pt x="2841103" y="561110"/>
                </a:cubicBezTo>
                <a:lnTo>
                  <a:pt x="2841103" y="561110"/>
                </a:lnTo>
                <a:cubicBezTo>
                  <a:pt x="2836770" y="561110"/>
                  <a:pt x="2832678" y="558823"/>
                  <a:pt x="2830511" y="554791"/>
                </a:cubicBezTo>
                <a:close/>
                <a:moveTo>
                  <a:pt x="2893818" y="520730"/>
                </a:moveTo>
                <a:cubicBezTo>
                  <a:pt x="2890689" y="514893"/>
                  <a:pt x="2892916" y="507612"/>
                  <a:pt x="2898813" y="504482"/>
                </a:cubicBezTo>
                <a:lnTo>
                  <a:pt x="2898813" y="504482"/>
                </a:lnTo>
                <a:cubicBezTo>
                  <a:pt x="2904711" y="501353"/>
                  <a:pt x="2911992" y="503580"/>
                  <a:pt x="2915122" y="509477"/>
                </a:cubicBezTo>
                <a:lnTo>
                  <a:pt x="2915122" y="509477"/>
                </a:lnTo>
                <a:cubicBezTo>
                  <a:pt x="2918251" y="515314"/>
                  <a:pt x="2916024" y="522596"/>
                  <a:pt x="2910187" y="525725"/>
                </a:cubicBezTo>
                <a:lnTo>
                  <a:pt x="2910187" y="525725"/>
                </a:lnTo>
                <a:cubicBezTo>
                  <a:pt x="2908382" y="526688"/>
                  <a:pt x="2906456" y="527169"/>
                  <a:pt x="2904590" y="527169"/>
                </a:cubicBezTo>
                <a:lnTo>
                  <a:pt x="2904590" y="527169"/>
                </a:lnTo>
                <a:cubicBezTo>
                  <a:pt x="2900258" y="527169"/>
                  <a:pt x="2896105" y="524822"/>
                  <a:pt x="2893939" y="520730"/>
                </a:cubicBezTo>
                <a:close/>
                <a:moveTo>
                  <a:pt x="2957366" y="487151"/>
                </a:moveTo>
                <a:cubicBezTo>
                  <a:pt x="2954297" y="481254"/>
                  <a:pt x="2956524" y="473972"/>
                  <a:pt x="2962421" y="470903"/>
                </a:cubicBezTo>
                <a:lnTo>
                  <a:pt x="2962421" y="470903"/>
                </a:lnTo>
                <a:cubicBezTo>
                  <a:pt x="2968258" y="467774"/>
                  <a:pt x="2975539" y="470061"/>
                  <a:pt x="2978609" y="475958"/>
                </a:cubicBezTo>
                <a:lnTo>
                  <a:pt x="2978609" y="475958"/>
                </a:lnTo>
                <a:cubicBezTo>
                  <a:pt x="2981678" y="481855"/>
                  <a:pt x="2979451" y="489137"/>
                  <a:pt x="2973554" y="492206"/>
                </a:cubicBezTo>
                <a:lnTo>
                  <a:pt x="2973554" y="492206"/>
                </a:lnTo>
                <a:cubicBezTo>
                  <a:pt x="2971748" y="493169"/>
                  <a:pt x="2969883" y="493590"/>
                  <a:pt x="2967958" y="493590"/>
                </a:cubicBezTo>
                <a:lnTo>
                  <a:pt x="2967958" y="493590"/>
                </a:lnTo>
                <a:cubicBezTo>
                  <a:pt x="2963624" y="493590"/>
                  <a:pt x="2959472" y="491243"/>
                  <a:pt x="2957306" y="487151"/>
                </a:cubicBezTo>
                <a:close/>
                <a:moveTo>
                  <a:pt x="3021155" y="453933"/>
                </a:moveTo>
                <a:cubicBezTo>
                  <a:pt x="3018086" y="448036"/>
                  <a:pt x="3020433" y="440754"/>
                  <a:pt x="3026330" y="437745"/>
                </a:cubicBezTo>
                <a:lnTo>
                  <a:pt x="3026330" y="437745"/>
                </a:lnTo>
                <a:cubicBezTo>
                  <a:pt x="3032287" y="434676"/>
                  <a:pt x="3039508" y="437023"/>
                  <a:pt x="3042577" y="442921"/>
                </a:cubicBezTo>
                <a:lnTo>
                  <a:pt x="3042577" y="442921"/>
                </a:lnTo>
                <a:cubicBezTo>
                  <a:pt x="3045586" y="448878"/>
                  <a:pt x="3043239" y="456099"/>
                  <a:pt x="3037342" y="459169"/>
                </a:cubicBezTo>
                <a:lnTo>
                  <a:pt x="3037342" y="459169"/>
                </a:lnTo>
                <a:cubicBezTo>
                  <a:pt x="3035597" y="460071"/>
                  <a:pt x="3033732" y="460492"/>
                  <a:pt x="3031866" y="460492"/>
                </a:cubicBezTo>
                <a:lnTo>
                  <a:pt x="3031866" y="460492"/>
                </a:lnTo>
                <a:cubicBezTo>
                  <a:pt x="3027473" y="460492"/>
                  <a:pt x="3023261" y="458085"/>
                  <a:pt x="3021155" y="453933"/>
                </a:cubicBezTo>
                <a:close/>
                <a:moveTo>
                  <a:pt x="3085184" y="421257"/>
                </a:moveTo>
                <a:cubicBezTo>
                  <a:pt x="3082175" y="415359"/>
                  <a:pt x="3084581" y="408078"/>
                  <a:pt x="3090540" y="405129"/>
                </a:cubicBezTo>
                <a:lnTo>
                  <a:pt x="3090540" y="405129"/>
                </a:lnTo>
                <a:cubicBezTo>
                  <a:pt x="3096497" y="402120"/>
                  <a:pt x="3103718" y="404527"/>
                  <a:pt x="3106667" y="410485"/>
                </a:cubicBezTo>
                <a:lnTo>
                  <a:pt x="3106667" y="410485"/>
                </a:lnTo>
                <a:cubicBezTo>
                  <a:pt x="3109676" y="416382"/>
                  <a:pt x="3107269" y="423603"/>
                  <a:pt x="3101371" y="426612"/>
                </a:cubicBezTo>
                <a:lnTo>
                  <a:pt x="3101371" y="426612"/>
                </a:lnTo>
                <a:cubicBezTo>
                  <a:pt x="3099626" y="427515"/>
                  <a:pt x="3097761" y="427876"/>
                  <a:pt x="3095955" y="427876"/>
                </a:cubicBezTo>
                <a:lnTo>
                  <a:pt x="3095955" y="427876"/>
                </a:lnTo>
                <a:cubicBezTo>
                  <a:pt x="3091562" y="427876"/>
                  <a:pt x="3087290" y="425469"/>
                  <a:pt x="3085184" y="421257"/>
                </a:cubicBezTo>
                <a:close/>
                <a:moveTo>
                  <a:pt x="3149513" y="389122"/>
                </a:moveTo>
                <a:cubicBezTo>
                  <a:pt x="3146565" y="383164"/>
                  <a:pt x="3149032" y="375943"/>
                  <a:pt x="3154990" y="373054"/>
                </a:cubicBezTo>
                <a:lnTo>
                  <a:pt x="3154990" y="373054"/>
                </a:lnTo>
                <a:cubicBezTo>
                  <a:pt x="3160947" y="370106"/>
                  <a:pt x="3168168" y="372573"/>
                  <a:pt x="3171117" y="378530"/>
                </a:cubicBezTo>
                <a:lnTo>
                  <a:pt x="3171117" y="378530"/>
                </a:lnTo>
                <a:cubicBezTo>
                  <a:pt x="3174066" y="384488"/>
                  <a:pt x="3171599" y="391709"/>
                  <a:pt x="3165641" y="394598"/>
                </a:cubicBezTo>
                <a:lnTo>
                  <a:pt x="3165641" y="394598"/>
                </a:lnTo>
                <a:cubicBezTo>
                  <a:pt x="3163896" y="395440"/>
                  <a:pt x="3162090" y="395862"/>
                  <a:pt x="3160346" y="395862"/>
                </a:cubicBezTo>
                <a:lnTo>
                  <a:pt x="3160346" y="395862"/>
                </a:lnTo>
                <a:cubicBezTo>
                  <a:pt x="3155893" y="395862"/>
                  <a:pt x="3151619" y="393394"/>
                  <a:pt x="3149513" y="389122"/>
                </a:cubicBezTo>
                <a:close/>
                <a:moveTo>
                  <a:pt x="3214144" y="357589"/>
                </a:moveTo>
                <a:cubicBezTo>
                  <a:pt x="3211256" y="351631"/>
                  <a:pt x="3213783" y="344410"/>
                  <a:pt x="3219801" y="341581"/>
                </a:cubicBezTo>
                <a:lnTo>
                  <a:pt x="3219801" y="341581"/>
                </a:lnTo>
                <a:cubicBezTo>
                  <a:pt x="3225759" y="338693"/>
                  <a:pt x="3232980" y="341220"/>
                  <a:pt x="3235808" y="347178"/>
                </a:cubicBezTo>
                <a:lnTo>
                  <a:pt x="3235808" y="347178"/>
                </a:lnTo>
                <a:cubicBezTo>
                  <a:pt x="3238697" y="353196"/>
                  <a:pt x="3236169" y="360357"/>
                  <a:pt x="3230212" y="363245"/>
                </a:cubicBezTo>
                <a:lnTo>
                  <a:pt x="3230212" y="363245"/>
                </a:lnTo>
                <a:cubicBezTo>
                  <a:pt x="3228587" y="364088"/>
                  <a:pt x="3226781" y="364449"/>
                  <a:pt x="3225037" y="364449"/>
                </a:cubicBezTo>
                <a:lnTo>
                  <a:pt x="3225037" y="364449"/>
                </a:lnTo>
                <a:cubicBezTo>
                  <a:pt x="3220584" y="364449"/>
                  <a:pt x="3216250" y="361921"/>
                  <a:pt x="3214204" y="357589"/>
                </a:cubicBezTo>
                <a:close/>
                <a:moveTo>
                  <a:pt x="3279076" y="326778"/>
                </a:moveTo>
                <a:cubicBezTo>
                  <a:pt x="3276248" y="320700"/>
                  <a:pt x="3278835" y="313539"/>
                  <a:pt x="3284913" y="310770"/>
                </a:cubicBezTo>
                <a:lnTo>
                  <a:pt x="3284913" y="310770"/>
                </a:lnTo>
                <a:cubicBezTo>
                  <a:pt x="3290931" y="307942"/>
                  <a:pt x="3298032" y="310530"/>
                  <a:pt x="3300860" y="316547"/>
                </a:cubicBezTo>
                <a:lnTo>
                  <a:pt x="3300860" y="316547"/>
                </a:lnTo>
                <a:cubicBezTo>
                  <a:pt x="3303689" y="322625"/>
                  <a:pt x="3301101" y="329726"/>
                  <a:pt x="3295084" y="332555"/>
                </a:cubicBezTo>
                <a:lnTo>
                  <a:pt x="3295084" y="332555"/>
                </a:lnTo>
                <a:cubicBezTo>
                  <a:pt x="3293398" y="333337"/>
                  <a:pt x="3291713" y="333698"/>
                  <a:pt x="3289968" y="333698"/>
                </a:cubicBezTo>
                <a:lnTo>
                  <a:pt x="3289968" y="333698"/>
                </a:lnTo>
                <a:cubicBezTo>
                  <a:pt x="3285455" y="333698"/>
                  <a:pt x="3281122" y="331110"/>
                  <a:pt x="3279076" y="326778"/>
                </a:cubicBezTo>
                <a:close/>
                <a:moveTo>
                  <a:pt x="3344369" y="296629"/>
                </a:moveTo>
                <a:cubicBezTo>
                  <a:pt x="3341601" y="290551"/>
                  <a:pt x="3344369" y="283389"/>
                  <a:pt x="3350326" y="280681"/>
                </a:cubicBezTo>
                <a:lnTo>
                  <a:pt x="3350326" y="280681"/>
                </a:lnTo>
                <a:cubicBezTo>
                  <a:pt x="3356404" y="277913"/>
                  <a:pt x="3363506" y="280621"/>
                  <a:pt x="3366274" y="286699"/>
                </a:cubicBezTo>
                <a:lnTo>
                  <a:pt x="3366274" y="286699"/>
                </a:lnTo>
                <a:cubicBezTo>
                  <a:pt x="3368981" y="292717"/>
                  <a:pt x="3366334" y="299878"/>
                  <a:pt x="3360256" y="302586"/>
                </a:cubicBezTo>
                <a:lnTo>
                  <a:pt x="3360256" y="302586"/>
                </a:lnTo>
                <a:cubicBezTo>
                  <a:pt x="3358631" y="303308"/>
                  <a:pt x="3356946" y="303669"/>
                  <a:pt x="3355322" y="303669"/>
                </a:cubicBezTo>
                <a:lnTo>
                  <a:pt x="3355322" y="303669"/>
                </a:lnTo>
                <a:cubicBezTo>
                  <a:pt x="3350748" y="303669"/>
                  <a:pt x="3346354" y="301082"/>
                  <a:pt x="3344369" y="296629"/>
                </a:cubicBezTo>
                <a:close/>
                <a:moveTo>
                  <a:pt x="3409963" y="267262"/>
                </a:moveTo>
                <a:cubicBezTo>
                  <a:pt x="3407314" y="261124"/>
                  <a:pt x="3410083" y="254083"/>
                  <a:pt x="3416161" y="251375"/>
                </a:cubicBezTo>
                <a:lnTo>
                  <a:pt x="3416161" y="251375"/>
                </a:lnTo>
                <a:cubicBezTo>
                  <a:pt x="3422239" y="248727"/>
                  <a:pt x="3429340" y="251495"/>
                  <a:pt x="3432048" y="257633"/>
                </a:cubicBezTo>
                <a:lnTo>
                  <a:pt x="3432048" y="257633"/>
                </a:lnTo>
                <a:cubicBezTo>
                  <a:pt x="3434696" y="263711"/>
                  <a:pt x="3431928" y="270812"/>
                  <a:pt x="3425789" y="273460"/>
                </a:cubicBezTo>
                <a:lnTo>
                  <a:pt x="3425789" y="273460"/>
                </a:lnTo>
                <a:cubicBezTo>
                  <a:pt x="3424225" y="274122"/>
                  <a:pt x="3422600" y="274483"/>
                  <a:pt x="3420975" y="274483"/>
                </a:cubicBezTo>
                <a:lnTo>
                  <a:pt x="3420975" y="274483"/>
                </a:lnTo>
                <a:cubicBezTo>
                  <a:pt x="3416341" y="274483"/>
                  <a:pt x="3411948" y="271775"/>
                  <a:pt x="3409963" y="267262"/>
                </a:cubicBezTo>
                <a:close/>
                <a:moveTo>
                  <a:pt x="3475977" y="238738"/>
                </a:moveTo>
                <a:cubicBezTo>
                  <a:pt x="3473390" y="232660"/>
                  <a:pt x="3476279" y="225559"/>
                  <a:pt x="3482417" y="223031"/>
                </a:cubicBezTo>
                <a:lnTo>
                  <a:pt x="3482417" y="223031"/>
                </a:lnTo>
                <a:cubicBezTo>
                  <a:pt x="3488554" y="220444"/>
                  <a:pt x="3495595" y="223332"/>
                  <a:pt x="3498183" y="229410"/>
                </a:cubicBezTo>
                <a:lnTo>
                  <a:pt x="3498183" y="229410"/>
                </a:lnTo>
                <a:cubicBezTo>
                  <a:pt x="3500710" y="235548"/>
                  <a:pt x="3497882" y="242649"/>
                  <a:pt x="3491744" y="245177"/>
                </a:cubicBezTo>
                <a:lnTo>
                  <a:pt x="3491744" y="245177"/>
                </a:lnTo>
                <a:cubicBezTo>
                  <a:pt x="3490239" y="245839"/>
                  <a:pt x="3488615" y="246140"/>
                  <a:pt x="3487050" y="246140"/>
                </a:cubicBezTo>
                <a:lnTo>
                  <a:pt x="3487050" y="246140"/>
                </a:lnTo>
                <a:cubicBezTo>
                  <a:pt x="3482357" y="246140"/>
                  <a:pt x="3477903" y="243371"/>
                  <a:pt x="3475977" y="238738"/>
                </a:cubicBezTo>
                <a:close/>
                <a:moveTo>
                  <a:pt x="3542414" y="211236"/>
                </a:moveTo>
                <a:cubicBezTo>
                  <a:pt x="3539886" y="205098"/>
                  <a:pt x="3542895" y="198058"/>
                  <a:pt x="3549033" y="195590"/>
                </a:cubicBezTo>
                <a:lnTo>
                  <a:pt x="3549033" y="195590"/>
                </a:lnTo>
                <a:cubicBezTo>
                  <a:pt x="3555232" y="193123"/>
                  <a:pt x="3562212" y="196072"/>
                  <a:pt x="3564739" y="202270"/>
                </a:cubicBezTo>
                <a:lnTo>
                  <a:pt x="3564739" y="202270"/>
                </a:lnTo>
                <a:cubicBezTo>
                  <a:pt x="3567207" y="208408"/>
                  <a:pt x="3564198" y="215449"/>
                  <a:pt x="3558060" y="217916"/>
                </a:cubicBezTo>
                <a:lnTo>
                  <a:pt x="3558060" y="217916"/>
                </a:lnTo>
                <a:cubicBezTo>
                  <a:pt x="3556555" y="218518"/>
                  <a:pt x="3555051" y="218759"/>
                  <a:pt x="3553546" y="218759"/>
                </a:cubicBezTo>
                <a:lnTo>
                  <a:pt x="3553546" y="218759"/>
                </a:lnTo>
                <a:cubicBezTo>
                  <a:pt x="3548792" y="218759"/>
                  <a:pt x="3544279" y="215930"/>
                  <a:pt x="3542414" y="211236"/>
                </a:cubicBezTo>
                <a:close/>
                <a:moveTo>
                  <a:pt x="3609211" y="184758"/>
                </a:moveTo>
                <a:cubicBezTo>
                  <a:pt x="3606864" y="178560"/>
                  <a:pt x="3609933" y="171579"/>
                  <a:pt x="3616192" y="169232"/>
                </a:cubicBezTo>
                <a:lnTo>
                  <a:pt x="3616192" y="169232"/>
                </a:lnTo>
                <a:cubicBezTo>
                  <a:pt x="3622390" y="166825"/>
                  <a:pt x="3629310" y="169955"/>
                  <a:pt x="3631717" y="176153"/>
                </a:cubicBezTo>
                <a:lnTo>
                  <a:pt x="3631717" y="176153"/>
                </a:lnTo>
                <a:cubicBezTo>
                  <a:pt x="3634064" y="182351"/>
                  <a:pt x="3630995" y="189332"/>
                  <a:pt x="3624736" y="191679"/>
                </a:cubicBezTo>
                <a:lnTo>
                  <a:pt x="3624736" y="191679"/>
                </a:lnTo>
                <a:cubicBezTo>
                  <a:pt x="3623352" y="192220"/>
                  <a:pt x="3621908" y="192521"/>
                  <a:pt x="3620464" y="192521"/>
                </a:cubicBezTo>
                <a:lnTo>
                  <a:pt x="3620464" y="192521"/>
                </a:lnTo>
                <a:cubicBezTo>
                  <a:pt x="3615650" y="192521"/>
                  <a:pt x="3611077" y="189572"/>
                  <a:pt x="3609211" y="184758"/>
                </a:cubicBezTo>
                <a:close/>
                <a:moveTo>
                  <a:pt x="3676490" y="159484"/>
                </a:moveTo>
                <a:cubicBezTo>
                  <a:pt x="3674263" y="153225"/>
                  <a:pt x="3677512" y="146305"/>
                  <a:pt x="3683771" y="144078"/>
                </a:cubicBezTo>
                <a:lnTo>
                  <a:pt x="3683711" y="144078"/>
                </a:lnTo>
                <a:cubicBezTo>
                  <a:pt x="3689970" y="141791"/>
                  <a:pt x="3696889" y="145041"/>
                  <a:pt x="3699176" y="151299"/>
                </a:cubicBezTo>
                <a:lnTo>
                  <a:pt x="3699176" y="151299"/>
                </a:lnTo>
                <a:cubicBezTo>
                  <a:pt x="3701403" y="157558"/>
                  <a:pt x="3698154" y="164418"/>
                  <a:pt x="3691955" y="166705"/>
                </a:cubicBezTo>
                <a:lnTo>
                  <a:pt x="3691955" y="166705"/>
                </a:lnTo>
                <a:cubicBezTo>
                  <a:pt x="3690571" y="167186"/>
                  <a:pt x="3689187" y="167427"/>
                  <a:pt x="3687863" y="167427"/>
                </a:cubicBezTo>
                <a:lnTo>
                  <a:pt x="3687863" y="167427"/>
                </a:lnTo>
                <a:cubicBezTo>
                  <a:pt x="3682929" y="167427"/>
                  <a:pt x="3678295" y="164358"/>
                  <a:pt x="3676490" y="159484"/>
                </a:cubicBezTo>
                <a:close/>
                <a:moveTo>
                  <a:pt x="3744250" y="135473"/>
                </a:moveTo>
                <a:cubicBezTo>
                  <a:pt x="3742143" y="129154"/>
                  <a:pt x="3745513" y="122354"/>
                  <a:pt x="3751832" y="120188"/>
                </a:cubicBezTo>
                <a:lnTo>
                  <a:pt x="3751832" y="120188"/>
                </a:lnTo>
                <a:cubicBezTo>
                  <a:pt x="3758090" y="118081"/>
                  <a:pt x="3764951" y="121451"/>
                  <a:pt x="3767057" y="127770"/>
                </a:cubicBezTo>
                <a:lnTo>
                  <a:pt x="3767057" y="127770"/>
                </a:lnTo>
                <a:cubicBezTo>
                  <a:pt x="3769223" y="134028"/>
                  <a:pt x="3765854" y="140889"/>
                  <a:pt x="3759535" y="142995"/>
                </a:cubicBezTo>
                <a:lnTo>
                  <a:pt x="3759535" y="142995"/>
                </a:lnTo>
                <a:cubicBezTo>
                  <a:pt x="3758271" y="143416"/>
                  <a:pt x="3756947" y="143657"/>
                  <a:pt x="3755683" y="143657"/>
                </a:cubicBezTo>
                <a:lnTo>
                  <a:pt x="3755683" y="143657"/>
                </a:lnTo>
                <a:cubicBezTo>
                  <a:pt x="3750628" y="143657"/>
                  <a:pt x="3745995" y="140467"/>
                  <a:pt x="3744250" y="135473"/>
                </a:cubicBezTo>
                <a:close/>
                <a:moveTo>
                  <a:pt x="3812551" y="112906"/>
                </a:moveTo>
                <a:cubicBezTo>
                  <a:pt x="3810505" y="106587"/>
                  <a:pt x="3814056" y="99787"/>
                  <a:pt x="3820374" y="97802"/>
                </a:cubicBezTo>
                <a:lnTo>
                  <a:pt x="3820374" y="97802"/>
                </a:lnTo>
                <a:cubicBezTo>
                  <a:pt x="3826753" y="95816"/>
                  <a:pt x="3833493" y="99366"/>
                  <a:pt x="3835479" y="105685"/>
                </a:cubicBezTo>
                <a:lnTo>
                  <a:pt x="3835479" y="105685"/>
                </a:lnTo>
                <a:cubicBezTo>
                  <a:pt x="3837465" y="112064"/>
                  <a:pt x="3833914" y="118804"/>
                  <a:pt x="3827596" y="120789"/>
                </a:cubicBezTo>
                <a:lnTo>
                  <a:pt x="3827596" y="120789"/>
                </a:lnTo>
                <a:cubicBezTo>
                  <a:pt x="3826392" y="121150"/>
                  <a:pt x="3825189" y="121331"/>
                  <a:pt x="3823985" y="121331"/>
                </a:cubicBezTo>
                <a:lnTo>
                  <a:pt x="3823985" y="121331"/>
                </a:lnTo>
                <a:cubicBezTo>
                  <a:pt x="3818870" y="121331"/>
                  <a:pt x="3814116" y="118081"/>
                  <a:pt x="3812551" y="112906"/>
                </a:cubicBezTo>
                <a:close/>
                <a:moveTo>
                  <a:pt x="3881274" y="91964"/>
                </a:moveTo>
                <a:cubicBezTo>
                  <a:pt x="3879469" y="85585"/>
                  <a:pt x="3883140" y="78906"/>
                  <a:pt x="3889518" y="77100"/>
                </a:cubicBezTo>
                <a:lnTo>
                  <a:pt x="3889518" y="77100"/>
                </a:lnTo>
                <a:cubicBezTo>
                  <a:pt x="3895897" y="75235"/>
                  <a:pt x="3902577" y="78966"/>
                  <a:pt x="3904383" y="85345"/>
                </a:cubicBezTo>
                <a:lnTo>
                  <a:pt x="3904383" y="85345"/>
                </a:lnTo>
                <a:cubicBezTo>
                  <a:pt x="3906248" y="91724"/>
                  <a:pt x="3902517" y="98403"/>
                  <a:pt x="3896138" y="100209"/>
                </a:cubicBezTo>
                <a:lnTo>
                  <a:pt x="3896138" y="100209"/>
                </a:lnTo>
                <a:cubicBezTo>
                  <a:pt x="3895055" y="100510"/>
                  <a:pt x="3893912" y="100690"/>
                  <a:pt x="3892828" y="100690"/>
                </a:cubicBezTo>
                <a:lnTo>
                  <a:pt x="3892828" y="100690"/>
                </a:lnTo>
                <a:cubicBezTo>
                  <a:pt x="3887593" y="100690"/>
                  <a:pt x="3882778" y="97260"/>
                  <a:pt x="3881274" y="91964"/>
                </a:cubicBezTo>
                <a:close/>
                <a:moveTo>
                  <a:pt x="3950539" y="72768"/>
                </a:moveTo>
                <a:cubicBezTo>
                  <a:pt x="3948854" y="66329"/>
                  <a:pt x="3952765" y="59769"/>
                  <a:pt x="3959204" y="58144"/>
                </a:cubicBezTo>
                <a:lnTo>
                  <a:pt x="3959204" y="58144"/>
                </a:lnTo>
                <a:cubicBezTo>
                  <a:pt x="3965643" y="56520"/>
                  <a:pt x="3972202" y="60371"/>
                  <a:pt x="3973827" y="66810"/>
                </a:cubicBezTo>
                <a:lnTo>
                  <a:pt x="3973827" y="66810"/>
                </a:lnTo>
                <a:cubicBezTo>
                  <a:pt x="3975512" y="73249"/>
                  <a:pt x="3971601" y="79808"/>
                  <a:pt x="3965162" y="81493"/>
                </a:cubicBezTo>
                <a:lnTo>
                  <a:pt x="3965162" y="81493"/>
                </a:lnTo>
                <a:cubicBezTo>
                  <a:pt x="3964199" y="81734"/>
                  <a:pt x="3963176" y="81854"/>
                  <a:pt x="3962213" y="81854"/>
                </a:cubicBezTo>
                <a:lnTo>
                  <a:pt x="3962213" y="81854"/>
                </a:lnTo>
                <a:cubicBezTo>
                  <a:pt x="3956797" y="81854"/>
                  <a:pt x="3951922" y="78244"/>
                  <a:pt x="3950539" y="72768"/>
                </a:cubicBezTo>
                <a:close/>
                <a:moveTo>
                  <a:pt x="4020285" y="55677"/>
                </a:moveTo>
                <a:cubicBezTo>
                  <a:pt x="4018840" y="49178"/>
                  <a:pt x="4022932" y="42739"/>
                  <a:pt x="4029431" y="41295"/>
                </a:cubicBezTo>
                <a:lnTo>
                  <a:pt x="4029431" y="41295"/>
                </a:lnTo>
                <a:cubicBezTo>
                  <a:pt x="4035931" y="39850"/>
                  <a:pt x="4042370" y="43942"/>
                  <a:pt x="4043814" y="50381"/>
                </a:cubicBezTo>
                <a:lnTo>
                  <a:pt x="4043814" y="50381"/>
                </a:lnTo>
                <a:cubicBezTo>
                  <a:pt x="4045258" y="56881"/>
                  <a:pt x="4041166" y="63320"/>
                  <a:pt x="4034667" y="64764"/>
                </a:cubicBezTo>
                <a:lnTo>
                  <a:pt x="4034667" y="64764"/>
                </a:lnTo>
                <a:cubicBezTo>
                  <a:pt x="4033825" y="64944"/>
                  <a:pt x="4032922" y="65065"/>
                  <a:pt x="4032080" y="65065"/>
                </a:cubicBezTo>
                <a:lnTo>
                  <a:pt x="4032080" y="65065"/>
                </a:lnTo>
                <a:cubicBezTo>
                  <a:pt x="4026543" y="65065"/>
                  <a:pt x="4021548" y="61274"/>
                  <a:pt x="4020285" y="55677"/>
                </a:cubicBezTo>
                <a:close/>
                <a:moveTo>
                  <a:pt x="4090572" y="40753"/>
                </a:moveTo>
                <a:cubicBezTo>
                  <a:pt x="4089369" y="34194"/>
                  <a:pt x="4093701" y="27935"/>
                  <a:pt x="4100200" y="26732"/>
                </a:cubicBezTo>
                <a:lnTo>
                  <a:pt x="4100200" y="26732"/>
                </a:lnTo>
                <a:cubicBezTo>
                  <a:pt x="4106760" y="25468"/>
                  <a:pt x="4113018" y="29801"/>
                  <a:pt x="4114283" y="36300"/>
                </a:cubicBezTo>
                <a:lnTo>
                  <a:pt x="4114283" y="36300"/>
                </a:lnTo>
                <a:cubicBezTo>
                  <a:pt x="4115486" y="42859"/>
                  <a:pt x="4111153" y="49178"/>
                  <a:pt x="4104653" y="50381"/>
                </a:cubicBezTo>
                <a:lnTo>
                  <a:pt x="4104653" y="50381"/>
                </a:lnTo>
                <a:cubicBezTo>
                  <a:pt x="4103871" y="50502"/>
                  <a:pt x="4103149" y="50562"/>
                  <a:pt x="4102427" y="50562"/>
                </a:cubicBezTo>
                <a:lnTo>
                  <a:pt x="4102427" y="50562"/>
                </a:lnTo>
                <a:cubicBezTo>
                  <a:pt x="4096710" y="50562"/>
                  <a:pt x="4091656" y="46530"/>
                  <a:pt x="4090572" y="40753"/>
                </a:cubicBezTo>
                <a:close/>
                <a:moveTo>
                  <a:pt x="4161341" y="28417"/>
                </a:moveTo>
                <a:cubicBezTo>
                  <a:pt x="4160378" y="21857"/>
                  <a:pt x="4164952" y="15719"/>
                  <a:pt x="4171512" y="14756"/>
                </a:cubicBezTo>
                <a:lnTo>
                  <a:pt x="4171512" y="14756"/>
                </a:lnTo>
                <a:cubicBezTo>
                  <a:pt x="4178071" y="13793"/>
                  <a:pt x="4184209" y="18307"/>
                  <a:pt x="4185171" y="24926"/>
                </a:cubicBezTo>
                <a:lnTo>
                  <a:pt x="4185171" y="24926"/>
                </a:lnTo>
                <a:cubicBezTo>
                  <a:pt x="4186134" y="31486"/>
                  <a:pt x="4181621" y="37624"/>
                  <a:pt x="4175002" y="38587"/>
                </a:cubicBezTo>
                <a:lnTo>
                  <a:pt x="4175002" y="38587"/>
                </a:lnTo>
                <a:cubicBezTo>
                  <a:pt x="4174400" y="38587"/>
                  <a:pt x="4173858" y="38707"/>
                  <a:pt x="4173256" y="38707"/>
                </a:cubicBezTo>
                <a:lnTo>
                  <a:pt x="4173256" y="38707"/>
                </a:lnTo>
                <a:cubicBezTo>
                  <a:pt x="4167359" y="38707"/>
                  <a:pt x="4162244" y="34374"/>
                  <a:pt x="4161341" y="28417"/>
                </a:cubicBezTo>
                <a:close/>
                <a:moveTo>
                  <a:pt x="4232531" y="18969"/>
                </a:moveTo>
                <a:cubicBezTo>
                  <a:pt x="4231869" y="12349"/>
                  <a:pt x="4236684" y="6392"/>
                  <a:pt x="4243303" y="5730"/>
                </a:cubicBezTo>
                <a:lnTo>
                  <a:pt x="4243303" y="5730"/>
                </a:lnTo>
                <a:cubicBezTo>
                  <a:pt x="4249923" y="5068"/>
                  <a:pt x="4255820" y="9882"/>
                  <a:pt x="4256483" y="16501"/>
                </a:cubicBezTo>
                <a:lnTo>
                  <a:pt x="4256483" y="16501"/>
                </a:lnTo>
                <a:cubicBezTo>
                  <a:pt x="4257144" y="23061"/>
                  <a:pt x="4252390" y="29018"/>
                  <a:pt x="4245771" y="29680"/>
                </a:cubicBezTo>
                <a:lnTo>
                  <a:pt x="4245771" y="29680"/>
                </a:lnTo>
                <a:cubicBezTo>
                  <a:pt x="4245349" y="29680"/>
                  <a:pt x="4244928" y="29680"/>
                  <a:pt x="4244507" y="29680"/>
                </a:cubicBezTo>
                <a:lnTo>
                  <a:pt x="4244507" y="29680"/>
                </a:lnTo>
                <a:cubicBezTo>
                  <a:pt x="4238429" y="29680"/>
                  <a:pt x="4233194" y="25047"/>
                  <a:pt x="4232531" y="18909"/>
                </a:cubicBezTo>
                <a:close/>
                <a:moveTo>
                  <a:pt x="4304143" y="12710"/>
                </a:moveTo>
                <a:cubicBezTo>
                  <a:pt x="4303782" y="6091"/>
                  <a:pt x="4308837" y="374"/>
                  <a:pt x="4315516" y="13"/>
                </a:cubicBezTo>
                <a:lnTo>
                  <a:pt x="4315516" y="13"/>
                </a:lnTo>
                <a:cubicBezTo>
                  <a:pt x="4322136" y="-288"/>
                  <a:pt x="4327793" y="4767"/>
                  <a:pt x="4328154" y="11447"/>
                </a:cubicBezTo>
                <a:lnTo>
                  <a:pt x="4328154" y="11447"/>
                </a:lnTo>
                <a:cubicBezTo>
                  <a:pt x="4328515" y="18066"/>
                  <a:pt x="4323400" y="23723"/>
                  <a:pt x="4316780" y="24084"/>
                </a:cubicBezTo>
                <a:lnTo>
                  <a:pt x="4316118" y="24084"/>
                </a:lnTo>
                <a:cubicBezTo>
                  <a:pt x="4309800" y="24084"/>
                  <a:pt x="4304444" y="19089"/>
                  <a:pt x="4304143" y="12710"/>
                </a:cubicBezTo>
                <a:close/>
              </a:path>
            </a:pathLst>
          </a:custGeom>
          <a:solidFill>
            <a:srgbClr val="41BAC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74B9211-605E-C521-D2D5-6720B340034E}"/>
              </a:ext>
            </a:extLst>
          </p:cNvPr>
          <p:cNvSpPr/>
          <p:nvPr userDrawn="1"/>
        </p:nvSpPr>
        <p:spPr>
          <a:xfrm>
            <a:off x="8225710" y="2648703"/>
            <a:ext cx="3847084" cy="2456268"/>
          </a:xfrm>
          <a:custGeom>
            <a:avLst/>
            <a:gdLst>
              <a:gd name="connsiteX0" fmla="*/ 3837106 w 3847084"/>
              <a:gd name="connsiteY0" fmla="*/ 2431805 h 2456268"/>
              <a:gd name="connsiteX1" fmla="*/ 3846748 w 3847084"/>
              <a:gd name="connsiteY1" fmla="*/ 2446668 h 2456268"/>
              <a:gd name="connsiteX2" fmla="*/ 3834276 w 3847084"/>
              <a:gd name="connsiteY2" fmla="*/ 2456268 h 2456268"/>
              <a:gd name="connsiteX3" fmla="*/ 3831385 w 3847084"/>
              <a:gd name="connsiteY3" fmla="*/ 2455958 h 2456268"/>
              <a:gd name="connsiteX4" fmla="*/ 3821741 w 3847084"/>
              <a:gd name="connsiteY4" fmla="*/ 2441157 h 2456268"/>
              <a:gd name="connsiteX5" fmla="*/ 3837106 w 3847084"/>
              <a:gd name="connsiteY5" fmla="*/ 2431805 h 2456268"/>
              <a:gd name="connsiteX6" fmla="*/ 3762981 w 3847084"/>
              <a:gd name="connsiteY6" fmla="*/ 2414215 h 2456268"/>
              <a:gd name="connsiteX7" fmla="*/ 3772110 w 3847084"/>
              <a:gd name="connsiteY7" fmla="*/ 2429389 h 2456268"/>
              <a:gd name="connsiteX8" fmla="*/ 3759638 w 3847084"/>
              <a:gd name="connsiteY8" fmla="*/ 2438555 h 2456268"/>
              <a:gd name="connsiteX9" fmla="*/ 3756360 w 3847084"/>
              <a:gd name="connsiteY9" fmla="*/ 2438184 h 2456268"/>
              <a:gd name="connsiteX10" fmla="*/ 3747230 w 3847084"/>
              <a:gd name="connsiteY10" fmla="*/ 2423011 h 2456268"/>
              <a:gd name="connsiteX11" fmla="*/ 3762981 w 3847084"/>
              <a:gd name="connsiteY11" fmla="*/ 2414215 h 2456268"/>
              <a:gd name="connsiteX12" fmla="*/ 3689500 w 3847084"/>
              <a:gd name="connsiteY12" fmla="*/ 2394211 h 2456268"/>
              <a:gd name="connsiteX13" fmla="*/ 3698115 w 3847084"/>
              <a:gd name="connsiteY13" fmla="*/ 2409632 h 2456268"/>
              <a:gd name="connsiteX14" fmla="*/ 3685772 w 3847084"/>
              <a:gd name="connsiteY14" fmla="*/ 2418427 h 2456268"/>
              <a:gd name="connsiteX15" fmla="*/ 3682106 w 3847084"/>
              <a:gd name="connsiteY15" fmla="*/ 2417870 h 2456268"/>
              <a:gd name="connsiteX16" fmla="*/ 3682042 w 3847084"/>
              <a:gd name="connsiteY16" fmla="*/ 2417870 h 2456268"/>
              <a:gd name="connsiteX17" fmla="*/ 3673492 w 3847084"/>
              <a:gd name="connsiteY17" fmla="*/ 2402449 h 2456268"/>
              <a:gd name="connsiteX18" fmla="*/ 3689500 w 3847084"/>
              <a:gd name="connsiteY18" fmla="*/ 2394211 h 2456268"/>
              <a:gd name="connsiteX19" fmla="*/ 3616662 w 3847084"/>
              <a:gd name="connsiteY19" fmla="*/ 2371730 h 2456268"/>
              <a:gd name="connsiteX20" fmla="*/ 3624762 w 3847084"/>
              <a:gd name="connsiteY20" fmla="*/ 2387461 h 2456268"/>
              <a:gd name="connsiteX21" fmla="*/ 3612547 w 3847084"/>
              <a:gd name="connsiteY21" fmla="*/ 2395822 h 2456268"/>
              <a:gd name="connsiteX22" fmla="*/ 3608433 w 3847084"/>
              <a:gd name="connsiteY22" fmla="*/ 2395203 h 2456268"/>
              <a:gd name="connsiteX23" fmla="*/ 3600397 w 3847084"/>
              <a:gd name="connsiteY23" fmla="*/ 2379472 h 2456268"/>
              <a:gd name="connsiteX24" fmla="*/ 3616662 w 3847084"/>
              <a:gd name="connsiteY24" fmla="*/ 2371730 h 2456268"/>
              <a:gd name="connsiteX25" fmla="*/ 3544788 w 3847084"/>
              <a:gd name="connsiteY25" fmla="*/ 2346894 h 2456268"/>
              <a:gd name="connsiteX26" fmla="*/ 3552246 w 3847084"/>
              <a:gd name="connsiteY26" fmla="*/ 2362873 h 2456268"/>
              <a:gd name="connsiteX27" fmla="*/ 3540224 w 3847084"/>
              <a:gd name="connsiteY27" fmla="*/ 2370863 h 2456268"/>
              <a:gd name="connsiteX28" fmla="*/ 3535723 w 3847084"/>
              <a:gd name="connsiteY28" fmla="*/ 2370058 h 2456268"/>
              <a:gd name="connsiteX29" fmla="*/ 3528201 w 3847084"/>
              <a:gd name="connsiteY29" fmla="*/ 2354141 h 2456268"/>
              <a:gd name="connsiteX30" fmla="*/ 3544788 w 3847084"/>
              <a:gd name="connsiteY30" fmla="*/ 2346894 h 2456268"/>
              <a:gd name="connsiteX31" fmla="*/ 3473750 w 3847084"/>
              <a:gd name="connsiteY31" fmla="*/ 2319768 h 2456268"/>
              <a:gd name="connsiteX32" fmla="*/ 3480692 w 3847084"/>
              <a:gd name="connsiteY32" fmla="*/ 2335995 h 2456268"/>
              <a:gd name="connsiteX33" fmla="*/ 3468799 w 3847084"/>
              <a:gd name="connsiteY33" fmla="*/ 2343612 h 2456268"/>
              <a:gd name="connsiteX34" fmla="*/ 3463849 w 3847084"/>
              <a:gd name="connsiteY34" fmla="*/ 2342621 h 2456268"/>
              <a:gd name="connsiteX35" fmla="*/ 3456906 w 3847084"/>
              <a:gd name="connsiteY35" fmla="*/ 2326457 h 2456268"/>
              <a:gd name="connsiteX36" fmla="*/ 3473750 w 3847084"/>
              <a:gd name="connsiteY36" fmla="*/ 2319768 h 2456268"/>
              <a:gd name="connsiteX37" fmla="*/ 3393831 w 3847084"/>
              <a:gd name="connsiteY37" fmla="*/ 2290064 h 2456268"/>
              <a:gd name="connsiteX38" fmla="*/ 3403676 w 3847084"/>
              <a:gd name="connsiteY38" fmla="*/ 2290412 h 2456268"/>
              <a:gd name="connsiteX39" fmla="*/ 3410040 w 3847084"/>
              <a:gd name="connsiteY39" fmla="*/ 2306762 h 2456268"/>
              <a:gd name="connsiteX40" fmla="*/ 3398339 w 3847084"/>
              <a:gd name="connsiteY40" fmla="*/ 2314070 h 2456268"/>
              <a:gd name="connsiteX41" fmla="*/ 3393003 w 3847084"/>
              <a:gd name="connsiteY41" fmla="*/ 2312956 h 2456268"/>
              <a:gd name="connsiteX42" fmla="*/ 3386639 w 3847084"/>
              <a:gd name="connsiteY42" fmla="*/ 2296543 h 2456268"/>
              <a:gd name="connsiteX43" fmla="*/ 3393831 w 3847084"/>
              <a:gd name="connsiteY43" fmla="*/ 2290064 h 2456268"/>
              <a:gd name="connsiteX44" fmla="*/ 3324810 w 3847084"/>
              <a:gd name="connsiteY44" fmla="*/ 2258207 h 2456268"/>
              <a:gd name="connsiteX45" fmla="*/ 3334630 w 3847084"/>
              <a:gd name="connsiteY45" fmla="*/ 2258826 h 2456268"/>
              <a:gd name="connsiteX46" fmla="*/ 3340480 w 3847084"/>
              <a:gd name="connsiteY46" fmla="*/ 2275424 h 2456268"/>
              <a:gd name="connsiteX47" fmla="*/ 3328908 w 3847084"/>
              <a:gd name="connsiteY47" fmla="*/ 2282299 h 2456268"/>
              <a:gd name="connsiteX48" fmla="*/ 3323251 w 3847084"/>
              <a:gd name="connsiteY48" fmla="*/ 2281060 h 2456268"/>
              <a:gd name="connsiteX49" fmla="*/ 3317400 w 3847084"/>
              <a:gd name="connsiteY49" fmla="*/ 2264462 h 2456268"/>
              <a:gd name="connsiteX50" fmla="*/ 3324810 w 3847084"/>
              <a:gd name="connsiteY50" fmla="*/ 2258207 h 2456268"/>
              <a:gd name="connsiteX51" fmla="*/ 3256793 w 3847084"/>
              <a:gd name="connsiteY51" fmla="*/ 2224221 h 2456268"/>
              <a:gd name="connsiteX52" fmla="*/ 3266613 w 3847084"/>
              <a:gd name="connsiteY52" fmla="*/ 2225135 h 2456268"/>
              <a:gd name="connsiteX53" fmla="*/ 3271885 w 3847084"/>
              <a:gd name="connsiteY53" fmla="*/ 2241918 h 2456268"/>
              <a:gd name="connsiteX54" fmla="*/ 3260506 w 3847084"/>
              <a:gd name="connsiteY54" fmla="*/ 2248483 h 2456268"/>
              <a:gd name="connsiteX55" fmla="*/ 3254526 w 3847084"/>
              <a:gd name="connsiteY55" fmla="*/ 2246997 h 2456268"/>
              <a:gd name="connsiteX56" fmla="*/ 3249191 w 3847084"/>
              <a:gd name="connsiteY56" fmla="*/ 2230275 h 2456268"/>
              <a:gd name="connsiteX57" fmla="*/ 3256793 w 3847084"/>
              <a:gd name="connsiteY57" fmla="*/ 2224221 h 2456268"/>
              <a:gd name="connsiteX58" fmla="*/ 3189925 w 3847084"/>
              <a:gd name="connsiteY58" fmla="*/ 2188308 h 2456268"/>
              <a:gd name="connsiteX59" fmla="*/ 3199689 w 3847084"/>
              <a:gd name="connsiteY59" fmla="*/ 2189523 h 2456268"/>
              <a:gd name="connsiteX60" fmla="*/ 3204448 w 3847084"/>
              <a:gd name="connsiteY60" fmla="*/ 2206431 h 2456268"/>
              <a:gd name="connsiteX61" fmla="*/ 3193261 w 3847084"/>
              <a:gd name="connsiteY61" fmla="*/ 2212686 h 2456268"/>
              <a:gd name="connsiteX62" fmla="*/ 3186896 w 3847084"/>
              <a:gd name="connsiteY62" fmla="*/ 2211013 h 2456268"/>
              <a:gd name="connsiteX63" fmla="*/ 3182138 w 3847084"/>
              <a:gd name="connsiteY63" fmla="*/ 2194106 h 2456268"/>
              <a:gd name="connsiteX64" fmla="*/ 3189925 w 3847084"/>
              <a:gd name="connsiteY64" fmla="*/ 2188308 h 2456268"/>
              <a:gd name="connsiteX65" fmla="*/ 3124087 w 3847084"/>
              <a:gd name="connsiteY65" fmla="*/ 2150529 h 2456268"/>
              <a:gd name="connsiteX66" fmla="*/ 3133794 w 3847084"/>
              <a:gd name="connsiteY66" fmla="*/ 2151992 h 2456268"/>
              <a:gd name="connsiteX67" fmla="*/ 3138102 w 3847084"/>
              <a:gd name="connsiteY67" fmla="*/ 2169023 h 2456268"/>
              <a:gd name="connsiteX68" fmla="*/ 3127109 w 3847084"/>
              <a:gd name="connsiteY68" fmla="*/ 2174969 h 2456268"/>
              <a:gd name="connsiteX69" fmla="*/ 3120422 w 3847084"/>
              <a:gd name="connsiteY69" fmla="*/ 2173111 h 2456268"/>
              <a:gd name="connsiteX70" fmla="*/ 3116115 w 3847084"/>
              <a:gd name="connsiteY70" fmla="*/ 2156080 h 2456268"/>
              <a:gd name="connsiteX71" fmla="*/ 3124087 w 3847084"/>
              <a:gd name="connsiteY71" fmla="*/ 2150529 h 2456268"/>
              <a:gd name="connsiteX72" fmla="*/ 3059413 w 3847084"/>
              <a:gd name="connsiteY72" fmla="*/ 2110938 h 2456268"/>
              <a:gd name="connsiteX73" fmla="*/ 3069056 w 3847084"/>
              <a:gd name="connsiteY73" fmla="*/ 2112664 h 2456268"/>
              <a:gd name="connsiteX74" fmla="*/ 3072848 w 3847084"/>
              <a:gd name="connsiteY74" fmla="*/ 2129819 h 2456268"/>
              <a:gd name="connsiteX75" fmla="*/ 3062049 w 3847084"/>
              <a:gd name="connsiteY75" fmla="*/ 2135456 h 2456268"/>
              <a:gd name="connsiteX76" fmla="*/ 3055106 w 3847084"/>
              <a:gd name="connsiteY76" fmla="*/ 2133474 h 2456268"/>
              <a:gd name="connsiteX77" fmla="*/ 3055042 w 3847084"/>
              <a:gd name="connsiteY77" fmla="*/ 2133474 h 2456268"/>
              <a:gd name="connsiteX78" fmla="*/ 3051312 w 3847084"/>
              <a:gd name="connsiteY78" fmla="*/ 2116319 h 2456268"/>
              <a:gd name="connsiteX79" fmla="*/ 3059413 w 3847084"/>
              <a:gd name="connsiteY79" fmla="*/ 2110938 h 2456268"/>
              <a:gd name="connsiteX80" fmla="*/ 2996033 w 3847084"/>
              <a:gd name="connsiteY80" fmla="*/ 2069853 h 2456268"/>
              <a:gd name="connsiteX81" fmla="*/ 3005668 w 3847084"/>
              <a:gd name="connsiteY81" fmla="*/ 2071850 h 2456268"/>
              <a:gd name="connsiteX82" fmla="*/ 3009011 w 3847084"/>
              <a:gd name="connsiteY82" fmla="*/ 2089068 h 2456268"/>
              <a:gd name="connsiteX83" fmla="*/ 2998340 w 3847084"/>
              <a:gd name="connsiteY83" fmla="*/ 2094456 h 2456268"/>
              <a:gd name="connsiteX84" fmla="*/ 2991074 w 3847084"/>
              <a:gd name="connsiteY84" fmla="*/ 2092289 h 2456268"/>
              <a:gd name="connsiteX85" fmla="*/ 2987796 w 3847084"/>
              <a:gd name="connsiteY85" fmla="*/ 2075009 h 2456268"/>
              <a:gd name="connsiteX86" fmla="*/ 2996033 w 3847084"/>
              <a:gd name="connsiteY86" fmla="*/ 2069853 h 2456268"/>
              <a:gd name="connsiteX87" fmla="*/ 2933649 w 3847084"/>
              <a:gd name="connsiteY87" fmla="*/ 2027220 h 2456268"/>
              <a:gd name="connsiteX88" fmla="*/ 2943245 w 3847084"/>
              <a:gd name="connsiteY88" fmla="*/ 2029426 h 2456268"/>
              <a:gd name="connsiteX89" fmla="*/ 2946137 w 3847084"/>
              <a:gd name="connsiteY89" fmla="*/ 2046706 h 2456268"/>
              <a:gd name="connsiteX90" fmla="*/ 2935658 w 3847084"/>
              <a:gd name="connsiteY90" fmla="*/ 2051847 h 2456268"/>
              <a:gd name="connsiteX91" fmla="*/ 2928137 w 3847084"/>
              <a:gd name="connsiteY91" fmla="*/ 2049493 h 2456268"/>
              <a:gd name="connsiteX92" fmla="*/ 2925308 w 3847084"/>
              <a:gd name="connsiteY92" fmla="*/ 2032213 h 2456268"/>
              <a:gd name="connsiteX93" fmla="*/ 2933649 w 3847084"/>
              <a:gd name="connsiteY93" fmla="*/ 2027220 h 2456268"/>
              <a:gd name="connsiteX94" fmla="*/ 2872278 w 3847084"/>
              <a:gd name="connsiteY94" fmla="*/ 1983093 h 2456268"/>
              <a:gd name="connsiteX95" fmla="*/ 2881784 w 3847084"/>
              <a:gd name="connsiteY95" fmla="*/ 1985516 h 2456268"/>
              <a:gd name="connsiteX96" fmla="*/ 2884228 w 3847084"/>
              <a:gd name="connsiteY96" fmla="*/ 2002857 h 2456268"/>
              <a:gd name="connsiteX97" fmla="*/ 2874006 w 3847084"/>
              <a:gd name="connsiteY97" fmla="*/ 2007750 h 2456268"/>
              <a:gd name="connsiteX98" fmla="*/ 2866228 w 3847084"/>
              <a:gd name="connsiteY98" fmla="*/ 2005211 h 2456268"/>
              <a:gd name="connsiteX99" fmla="*/ 2863784 w 3847084"/>
              <a:gd name="connsiteY99" fmla="*/ 1987869 h 2456268"/>
              <a:gd name="connsiteX100" fmla="*/ 2872278 w 3847084"/>
              <a:gd name="connsiteY100" fmla="*/ 1983093 h 2456268"/>
              <a:gd name="connsiteX101" fmla="*/ 2811855 w 3847084"/>
              <a:gd name="connsiteY101" fmla="*/ 1937611 h 2456268"/>
              <a:gd name="connsiteX102" fmla="*/ 2821354 w 3847084"/>
              <a:gd name="connsiteY102" fmla="*/ 1940244 h 2456268"/>
              <a:gd name="connsiteX103" fmla="*/ 2823411 w 3847084"/>
              <a:gd name="connsiteY103" fmla="*/ 1957584 h 2456268"/>
              <a:gd name="connsiteX104" fmla="*/ 2813318 w 3847084"/>
              <a:gd name="connsiteY104" fmla="*/ 1962291 h 2456268"/>
              <a:gd name="connsiteX105" fmla="*/ 2805346 w 3847084"/>
              <a:gd name="connsiteY105" fmla="*/ 1959628 h 2456268"/>
              <a:gd name="connsiteX106" fmla="*/ 2803224 w 3847084"/>
              <a:gd name="connsiteY106" fmla="*/ 1942225 h 2456268"/>
              <a:gd name="connsiteX107" fmla="*/ 2811855 w 3847084"/>
              <a:gd name="connsiteY107" fmla="*/ 1937611 h 2456268"/>
              <a:gd name="connsiteX108" fmla="*/ 2752365 w 3847084"/>
              <a:gd name="connsiteY108" fmla="*/ 1890852 h 2456268"/>
              <a:gd name="connsiteX109" fmla="*/ 2761760 w 3847084"/>
              <a:gd name="connsiteY109" fmla="*/ 1893670 h 2456268"/>
              <a:gd name="connsiteX110" fmla="*/ 2763494 w 3847084"/>
              <a:gd name="connsiteY110" fmla="*/ 1911073 h 2456268"/>
              <a:gd name="connsiteX111" fmla="*/ 2753594 w 3847084"/>
              <a:gd name="connsiteY111" fmla="*/ 1915594 h 2456268"/>
              <a:gd name="connsiteX112" fmla="*/ 2745365 w 3847084"/>
              <a:gd name="connsiteY112" fmla="*/ 1912745 h 2456268"/>
              <a:gd name="connsiteX113" fmla="*/ 2743694 w 3847084"/>
              <a:gd name="connsiteY113" fmla="*/ 1895279 h 2456268"/>
              <a:gd name="connsiteX114" fmla="*/ 2752365 w 3847084"/>
              <a:gd name="connsiteY114" fmla="*/ 1890852 h 2456268"/>
              <a:gd name="connsiteX115" fmla="*/ 2693799 w 3847084"/>
              <a:gd name="connsiteY115" fmla="*/ 1843009 h 2456268"/>
              <a:gd name="connsiteX116" fmla="*/ 2703129 w 3847084"/>
              <a:gd name="connsiteY116" fmla="*/ 1845981 h 2456268"/>
              <a:gd name="connsiteX117" fmla="*/ 2704479 w 3847084"/>
              <a:gd name="connsiteY117" fmla="*/ 1863446 h 2456268"/>
              <a:gd name="connsiteX118" fmla="*/ 2694706 w 3847084"/>
              <a:gd name="connsiteY118" fmla="*/ 1867720 h 2456268"/>
              <a:gd name="connsiteX119" fmla="*/ 2686349 w 3847084"/>
              <a:gd name="connsiteY119" fmla="*/ 1864747 h 2456268"/>
              <a:gd name="connsiteX120" fmla="*/ 2685000 w 3847084"/>
              <a:gd name="connsiteY120" fmla="*/ 1847282 h 2456268"/>
              <a:gd name="connsiteX121" fmla="*/ 2693799 w 3847084"/>
              <a:gd name="connsiteY121" fmla="*/ 1843009 h 2456268"/>
              <a:gd name="connsiteX122" fmla="*/ 2636052 w 3847084"/>
              <a:gd name="connsiteY122" fmla="*/ 1794089 h 2456268"/>
              <a:gd name="connsiteX123" fmla="*/ 2645334 w 3847084"/>
              <a:gd name="connsiteY123" fmla="*/ 1797240 h 2456268"/>
              <a:gd name="connsiteX124" fmla="*/ 2646426 w 3847084"/>
              <a:gd name="connsiteY124" fmla="*/ 1814705 h 2456268"/>
              <a:gd name="connsiteX125" fmla="*/ 2636783 w 3847084"/>
              <a:gd name="connsiteY125" fmla="*/ 1818854 h 2456268"/>
              <a:gd name="connsiteX126" fmla="*/ 2628233 w 3847084"/>
              <a:gd name="connsiteY126" fmla="*/ 1815696 h 2456268"/>
              <a:gd name="connsiteX127" fmla="*/ 2627204 w 3847084"/>
              <a:gd name="connsiteY127" fmla="*/ 1798231 h 2456268"/>
              <a:gd name="connsiteX128" fmla="*/ 2636052 w 3847084"/>
              <a:gd name="connsiteY128" fmla="*/ 1794089 h 2456268"/>
              <a:gd name="connsiteX129" fmla="*/ 2588374 w 3847084"/>
              <a:gd name="connsiteY129" fmla="*/ 1747508 h 2456268"/>
              <a:gd name="connsiteX130" fmla="*/ 2589145 w 3847084"/>
              <a:gd name="connsiteY130" fmla="*/ 1765035 h 2456268"/>
              <a:gd name="connsiteX131" fmla="*/ 2579695 w 3847084"/>
              <a:gd name="connsiteY131" fmla="*/ 1769060 h 2456268"/>
              <a:gd name="connsiteX132" fmla="*/ 2570952 w 3847084"/>
              <a:gd name="connsiteY132" fmla="*/ 1765778 h 2456268"/>
              <a:gd name="connsiteX133" fmla="*/ 2570180 w 3847084"/>
              <a:gd name="connsiteY133" fmla="*/ 1748251 h 2456268"/>
              <a:gd name="connsiteX134" fmla="*/ 2588374 w 3847084"/>
              <a:gd name="connsiteY134" fmla="*/ 1747508 h 2456268"/>
              <a:gd name="connsiteX135" fmla="*/ 2532122 w 3847084"/>
              <a:gd name="connsiteY135" fmla="*/ 1697033 h 2456268"/>
              <a:gd name="connsiteX136" fmla="*/ 2532637 w 3847084"/>
              <a:gd name="connsiteY136" fmla="*/ 1714498 h 2456268"/>
              <a:gd name="connsiteX137" fmla="*/ 2523314 w 3847084"/>
              <a:gd name="connsiteY137" fmla="*/ 1718399 h 2456268"/>
              <a:gd name="connsiteX138" fmla="*/ 2514507 w 3847084"/>
              <a:gd name="connsiteY138" fmla="*/ 1714993 h 2456268"/>
              <a:gd name="connsiteX139" fmla="*/ 2513993 w 3847084"/>
              <a:gd name="connsiteY139" fmla="*/ 1697528 h 2456268"/>
              <a:gd name="connsiteX140" fmla="*/ 2532122 w 3847084"/>
              <a:gd name="connsiteY140" fmla="*/ 1697033 h 2456268"/>
              <a:gd name="connsiteX141" fmla="*/ 2476641 w 3847084"/>
              <a:gd name="connsiteY141" fmla="*/ 1645752 h 2456268"/>
              <a:gd name="connsiteX142" fmla="*/ 2476898 w 3847084"/>
              <a:gd name="connsiteY142" fmla="*/ 1663279 h 2456268"/>
              <a:gd name="connsiteX143" fmla="*/ 2467642 w 3847084"/>
              <a:gd name="connsiteY143" fmla="*/ 1666995 h 2456268"/>
              <a:gd name="connsiteX144" fmla="*/ 2458705 w 3847084"/>
              <a:gd name="connsiteY144" fmla="*/ 1663527 h 2456268"/>
              <a:gd name="connsiteX145" fmla="*/ 2458448 w 3847084"/>
              <a:gd name="connsiteY145" fmla="*/ 1645999 h 2456268"/>
              <a:gd name="connsiteX146" fmla="*/ 2476641 w 3847084"/>
              <a:gd name="connsiteY146" fmla="*/ 1645752 h 2456268"/>
              <a:gd name="connsiteX147" fmla="*/ 2403546 w 3847084"/>
              <a:gd name="connsiteY147" fmla="*/ 1593914 h 2456268"/>
              <a:gd name="connsiteX148" fmla="*/ 2421740 w 3847084"/>
              <a:gd name="connsiteY148" fmla="*/ 1593914 h 2456268"/>
              <a:gd name="connsiteX149" fmla="*/ 2421740 w 3847084"/>
              <a:gd name="connsiteY149" fmla="*/ 1611441 h 2456268"/>
              <a:gd name="connsiteX150" fmla="*/ 2412611 w 3847084"/>
              <a:gd name="connsiteY150" fmla="*/ 1615096 h 2456268"/>
              <a:gd name="connsiteX151" fmla="*/ 2403546 w 3847084"/>
              <a:gd name="connsiteY151" fmla="*/ 1611503 h 2456268"/>
              <a:gd name="connsiteX152" fmla="*/ 2403611 w 3847084"/>
              <a:gd name="connsiteY152" fmla="*/ 1611441 h 2456268"/>
              <a:gd name="connsiteX153" fmla="*/ 2403546 w 3847084"/>
              <a:gd name="connsiteY153" fmla="*/ 1593914 h 2456268"/>
              <a:gd name="connsiteX154" fmla="*/ 2349223 w 3847084"/>
              <a:gd name="connsiteY154" fmla="*/ 1541271 h 2456268"/>
              <a:gd name="connsiteX155" fmla="*/ 2367416 w 3847084"/>
              <a:gd name="connsiteY155" fmla="*/ 1541333 h 2456268"/>
              <a:gd name="connsiteX156" fmla="*/ 2367287 w 3847084"/>
              <a:gd name="connsiteY156" fmla="*/ 1558860 h 2456268"/>
              <a:gd name="connsiteX157" fmla="*/ 2358224 w 3847084"/>
              <a:gd name="connsiteY157" fmla="*/ 1562453 h 2456268"/>
              <a:gd name="connsiteX158" fmla="*/ 2349094 w 3847084"/>
              <a:gd name="connsiteY158" fmla="*/ 1558798 h 2456268"/>
              <a:gd name="connsiteX159" fmla="*/ 2349223 w 3847084"/>
              <a:gd name="connsiteY159" fmla="*/ 1541271 h 2456268"/>
              <a:gd name="connsiteX160" fmla="*/ 2295350 w 3847084"/>
              <a:gd name="connsiteY160" fmla="*/ 1488132 h 2456268"/>
              <a:gd name="connsiteX161" fmla="*/ 2313543 w 3847084"/>
              <a:gd name="connsiteY161" fmla="*/ 1488442 h 2456268"/>
              <a:gd name="connsiteX162" fmla="*/ 2313286 w 3847084"/>
              <a:gd name="connsiteY162" fmla="*/ 1505907 h 2456268"/>
              <a:gd name="connsiteX163" fmla="*/ 2304350 w 3847084"/>
              <a:gd name="connsiteY163" fmla="*/ 1509438 h 2456268"/>
              <a:gd name="connsiteX164" fmla="*/ 2295092 w 3847084"/>
              <a:gd name="connsiteY164" fmla="*/ 1505660 h 2456268"/>
              <a:gd name="connsiteX165" fmla="*/ 2295350 w 3847084"/>
              <a:gd name="connsiteY165" fmla="*/ 1488132 h 2456268"/>
              <a:gd name="connsiteX166" fmla="*/ 2241990 w 3847084"/>
              <a:gd name="connsiteY166" fmla="*/ 1434685 h 2456268"/>
              <a:gd name="connsiteX167" fmla="*/ 2260119 w 3847084"/>
              <a:gd name="connsiteY167" fmla="*/ 1435056 h 2456268"/>
              <a:gd name="connsiteX168" fmla="*/ 2259734 w 3847084"/>
              <a:gd name="connsiteY168" fmla="*/ 1452583 h 2456268"/>
              <a:gd name="connsiteX169" fmla="*/ 2250862 w 3847084"/>
              <a:gd name="connsiteY169" fmla="*/ 1456051 h 2456268"/>
              <a:gd name="connsiteX170" fmla="*/ 2241540 w 3847084"/>
              <a:gd name="connsiteY170" fmla="*/ 1452211 h 2456268"/>
              <a:gd name="connsiteX171" fmla="*/ 2241990 w 3847084"/>
              <a:gd name="connsiteY171" fmla="*/ 1434685 h 2456268"/>
              <a:gd name="connsiteX172" fmla="*/ 2188888 w 3847084"/>
              <a:gd name="connsiteY172" fmla="*/ 1380927 h 2456268"/>
              <a:gd name="connsiteX173" fmla="*/ 2207082 w 3847084"/>
              <a:gd name="connsiteY173" fmla="*/ 1381422 h 2456268"/>
              <a:gd name="connsiteX174" fmla="*/ 2206632 w 3847084"/>
              <a:gd name="connsiteY174" fmla="*/ 1398950 h 2456268"/>
              <a:gd name="connsiteX175" fmla="*/ 2197760 w 3847084"/>
              <a:gd name="connsiteY175" fmla="*/ 1402355 h 2456268"/>
              <a:gd name="connsiteX176" fmla="*/ 2188438 w 3847084"/>
              <a:gd name="connsiteY176" fmla="*/ 1398454 h 2456268"/>
              <a:gd name="connsiteX177" fmla="*/ 2188888 w 3847084"/>
              <a:gd name="connsiteY177" fmla="*/ 1380927 h 2456268"/>
              <a:gd name="connsiteX178" fmla="*/ 2136172 w 3847084"/>
              <a:gd name="connsiteY178" fmla="*/ 1326983 h 2456268"/>
              <a:gd name="connsiteX179" fmla="*/ 2154302 w 3847084"/>
              <a:gd name="connsiteY179" fmla="*/ 1327541 h 2456268"/>
              <a:gd name="connsiteX180" fmla="*/ 2153787 w 3847084"/>
              <a:gd name="connsiteY180" fmla="*/ 1345068 h 2456268"/>
              <a:gd name="connsiteX181" fmla="*/ 2144980 w 3847084"/>
              <a:gd name="connsiteY181" fmla="*/ 1348413 h 2456268"/>
              <a:gd name="connsiteX182" fmla="*/ 2135594 w 3847084"/>
              <a:gd name="connsiteY182" fmla="*/ 1344510 h 2456268"/>
              <a:gd name="connsiteX183" fmla="*/ 2136172 w 3847084"/>
              <a:gd name="connsiteY183" fmla="*/ 1326983 h 2456268"/>
              <a:gd name="connsiteX184" fmla="*/ 2083585 w 3847084"/>
              <a:gd name="connsiteY184" fmla="*/ 1272854 h 2456268"/>
              <a:gd name="connsiteX185" fmla="*/ 2101778 w 3847084"/>
              <a:gd name="connsiteY185" fmla="*/ 1273474 h 2456268"/>
              <a:gd name="connsiteX186" fmla="*/ 2101136 w 3847084"/>
              <a:gd name="connsiteY186" fmla="*/ 1291000 h 2456268"/>
              <a:gd name="connsiteX187" fmla="*/ 2092392 w 3847084"/>
              <a:gd name="connsiteY187" fmla="*/ 1294345 h 2456268"/>
              <a:gd name="connsiteX188" fmla="*/ 2082941 w 3847084"/>
              <a:gd name="connsiteY188" fmla="*/ 1290381 h 2456268"/>
              <a:gd name="connsiteX189" fmla="*/ 2083005 w 3847084"/>
              <a:gd name="connsiteY189" fmla="*/ 1290381 h 2456268"/>
              <a:gd name="connsiteX190" fmla="*/ 2083585 w 3847084"/>
              <a:gd name="connsiteY190" fmla="*/ 1272854 h 2456268"/>
              <a:gd name="connsiteX191" fmla="*/ 2040439 w 3847084"/>
              <a:gd name="connsiteY191" fmla="*/ 1215388 h 2456268"/>
              <a:gd name="connsiteX192" fmla="*/ 2049384 w 3847084"/>
              <a:gd name="connsiteY192" fmla="*/ 1219344 h 2456268"/>
              <a:gd name="connsiteX193" fmla="*/ 2048740 w 3847084"/>
              <a:gd name="connsiteY193" fmla="*/ 1236809 h 2456268"/>
              <a:gd name="connsiteX194" fmla="*/ 2039998 w 3847084"/>
              <a:gd name="connsiteY194" fmla="*/ 1240153 h 2456268"/>
              <a:gd name="connsiteX195" fmla="*/ 2030611 w 3847084"/>
              <a:gd name="connsiteY195" fmla="*/ 1236252 h 2456268"/>
              <a:gd name="connsiteX196" fmla="*/ 2030547 w 3847084"/>
              <a:gd name="connsiteY196" fmla="*/ 1236252 h 2456268"/>
              <a:gd name="connsiteX197" fmla="*/ 2031254 w 3847084"/>
              <a:gd name="connsiteY197" fmla="*/ 1218725 h 2456268"/>
              <a:gd name="connsiteX198" fmla="*/ 2040439 w 3847084"/>
              <a:gd name="connsiteY198" fmla="*/ 1215388 h 2456268"/>
              <a:gd name="connsiteX199" fmla="*/ 1978795 w 3847084"/>
              <a:gd name="connsiteY199" fmla="*/ 1164533 h 2456268"/>
              <a:gd name="connsiteX200" fmla="*/ 1996924 w 3847084"/>
              <a:gd name="connsiteY200" fmla="*/ 1165153 h 2456268"/>
              <a:gd name="connsiteX201" fmla="*/ 1996989 w 3847084"/>
              <a:gd name="connsiteY201" fmla="*/ 1165153 h 2456268"/>
              <a:gd name="connsiteX202" fmla="*/ 1996346 w 3847084"/>
              <a:gd name="connsiteY202" fmla="*/ 1182679 h 2456268"/>
              <a:gd name="connsiteX203" fmla="*/ 1987538 w 3847084"/>
              <a:gd name="connsiteY203" fmla="*/ 1186024 h 2456268"/>
              <a:gd name="connsiteX204" fmla="*/ 1978152 w 3847084"/>
              <a:gd name="connsiteY204" fmla="*/ 1182060 h 2456268"/>
              <a:gd name="connsiteX205" fmla="*/ 1978795 w 3847084"/>
              <a:gd name="connsiteY205" fmla="*/ 1164533 h 2456268"/>
              <a:gd name="connsiteX206" fmla="*/ 1926400 w 3847084"/>
              <a:gd name="connsiteY206" fmla="*/ 1110466 h 2456268"/>
              <a:gd name="connsiteX207" fmla="*/ 1944530 w 3847084"/>
              <a:gd name="connsiteY207" fmla="*/ 1111085 h 2456268"/>
              <a:gd name="connsiteX208" fmla="*/ 1943951 w 3847084"/>
              <a:gd name="connsiteY208" fmla="*/ 1128550 h 2456268"/>
              <a:gd name="connsiteX209" fmla="*/ 1935144 w 3847084"/>
              <a:gd name="connsiteY209" fmla="*/ 1131894 h 2456268"/>
              <a:gd name="connsiteX210" fmla="*/ 1925757 w 3847084"/>
              <a:gd name="connsiteY210" fmla="*/ 1127993 h 2456268"/>
              <a:gd name="connsiteX211" fmla="*/ 1926400 w 3847084"/>
              <a:gd name="connsiteY211" fmla="*/ 1110466 h 2456268"/>
              <a:gd name="connsiteX212" fmla="*/ 1873876 w 3847084"/>
              <a:gd name="connsiteY212" fmla="*/ 1056584 h 2456268"/>
              <a:gd name="connsiteX213" fmla="*/ 1892070 w 3847084"/>
              <a:gd name="connsiteY213" fmla="*/ 1057080 h 2456268"/>
              <a:gd name="connsiteX214" fmla="*/ 1891493 w 3847084"/>
              <a:gd name="connsiteY214" fmla="*/ 1074607 h 2456268"/>
              <a:gd name="connsiteX215" fmla="*/ 1882684 w 3847084"/>
              <a:gd name="connsiteY215" fmla="*/ 1077951 h 2456268"/>
              <a:gd name="connsiteX216" fmla="*/ 1873298 w 3847084"/>
              <a:gd name="connsiteY216" fmla="*/ 1074049 h 2456268"/>
              <a:gd name="connsiteX217" fmla="*/ 1873876 w 3847084"/>
              <a:gd name="connsiteY217" fmla="*/ 1056584 h 2456268"/>
              <a:gd name="connsiteX218" fmla="*/ 1821161 w 3847084"/>
              <a:gd name="connsiteY218" fmla="*/ 1002888 h 2456268"/>
              <a:gd name="connsiteX219" fmla="*/ 1839354 w 3847084"/>
              <a:gd name="connsiteY219" fmla="*/ 1003322 h 2456268"/>
              <a:gd name="connsiteX220" fmla="*/ 1838904 w 3847084"/>
              <a:gd name="connsiteY220" fmla="*/ 1020849 h 2456268"/>
              <a:gd name="connsiteX221" fmla="*/ 1830032 w 3847084"/>
              <a:gd name="connsiteY221" fmla="*/ 1024256 h 2456268"/>
              <a:gd name="connsiteX222" fmla="*/ 1820711 w 3847084"/>
              <a:gd name="connsiteY222" fmla="*/ 1020416 h 2456268"/>
              <a:gd name="connsiteX223" fmla="*/ 1821161 w 3847084"/>
              <a:gd name="connsiteY223" fmla="*/ 1002888 h 2456268"/>
              <a:gd name="connsiteX224" fmla="*/ 1767994 w 3847084"/>
              <a:gd name="connsiteY224" fmla="*/ 949254 h 2456268"/>
              <a:gd name="connsiteX225" fmla="*/ 1786189 w 3847084"/>
              <a:gd name="connsiteY225" fmla="*/ 949625 h 2456268"/>
              <a:gd name="connsiteX226" fmla="*/ 1785802 w 3847084"/>
              <a:gd name="connsiteY226" fmla="*/ 967153 h 2456268"/>
              <a:gd name="connsiteX227" fmla="*/ 1776931 w 3847084"/>
              <a:gd name="connsiteY227" fmla="*/ 970559 h 2456268"/>
              <a:gd name="connsiteX228" fmla="*/ 1767609 w 3847084"/>
              <a:gd name="connsiteY228" fmla="*/ 966782 h 2456268"/>
              <a:gd name="connsiteX229" fmla="*/ 1767994 w 3847084"/>
              <a:gd name="connsiteY229" fmla="*/ 949254 h 2456268"/>
              <a:gd name="connsiteX230" fmla="*/ 1714443 w 3847084"/>
              <a:gd name="connsiteY230" fmla="*/ 895992 h 2456268"/>
              <a:gd name="connsiteX231" fmla="*/ 1732636 w 3847084"/>
              <a:gd name="connsiteY231" fmla="*/ 896239 h 2456268"/>
              <a:gd name="connsiteX232" fmla="*/ 1732379 w 3847084"/>
              <a:gd name="connsiteY232" fmla="*/ 913767 h 2456268"/>
              <a:gd name="connsiteX233" fmla="*/ 1723379 w 3847084"/>
              <a:gd name="connsiteY233" fmla="*/ 917297 h 2456268"/>
              <a:gd name="connsiteX234" fmla="*/ 1714185 w 3847084"/>
              <a:gd name="connsiteY234" fmla="*/ 913519 h 2456268"/>
              <a:gd name="connsiteX235" fmla="*/ 1714443 w 3847084"/>
              <a:gd name="connsiteY235" fmla="*/ 895992 h 2456268"/>
              <a:gd name="connsiteX236" fmla="*/ 1660248 w 3847084"/>
              <a:gd name="connsiteY236" fmla="*/ 860690 h 2456268"/>
              <a:gd name="connsiteX237" fmla="*/ 1660312 w 3847084"/>
              <a:gd name="connsiteY237" fmla="*/ 860716 h 2456268"/>
              <a:gd name="connsiteX238" fmla="*/ 1660312 w 3847084"/>
              <a:gd name="connsiteY238" fmla="*/ 860752 h 2456268"/>
              <a:gd name="connsiteX239" fmla="*/ 1660441 w 3847084"/>
              <a:gd name="connsiteY239" fmla="*/ 843225 h 2456268"/>
              <a:gd name="connsiteX240" fmla="*/ 1678570 w 3847084"/>
              <a:gd name="connsiteY240" fmla="*/ 843225 h 2456268"/>
              <a:gd name="connsiteX241" fmla="*/ 1678442 w 3847084"/>
              <a:gd name="connsiteY241" fmla="*/ 860752 h 2456268"/>
              <a:gd name="connsiteX242" fmla="*/ 1669376 w 3847084"/>
              <a:gd name="connsiteY242" fmla="*/ 864345 h 2456268"/>
              <a:gd name="connsiteX243" fmla="*/ 1660312 w 3847084"/>
              <a:gd name="connsiteY243" fmla="*/ 860716 h 2456268"/>
              <a:gd name="connsiteX244" fmla="*/ 1624118 w 3847084"/>
              <a:gd name="connsiteY244" fmla="*/ 790830 h 2456268"/>
              <a:gd name="connsiteX245" fmla="*/ 1624247 w 3847084"/>
              <a:gd name="connsiteY245" fmla="*/ 808357 h 2456268"/>
              <a:gd name="connsiteX246" fmla="*/ 1615117 w 3847084"/>
              <a:gd name="connsiteY246" fmla="*/ 812011 h 2456268"/>
              <a:gd name="connsiteX247" fmla="*/ 1606118 w 3847084"/>
              <a:gd name="connsiteY247" fmla="*/ 808419 h 2456268"/>
              <a:gd name="connsiteX248" fmla="*/ 1605988 w 3847084"/>
              <a:gd name="connsiteY248" fmla="*/ 808419 h 2456268"/>
              <a:gd name="connsiteX249" fmla="*/ 1605924 w 3847084"/>
              <a:gd name="connsiteY249" fmla="*/ 790954 h 2456268"/>
              <a:gd name="connsiteX250" fmla="*/ 1624118 w 3847084"/>
              <a:gd name="connsiteY250" fmla="*/ 790830 h 2456268"/>
              <a:gd name="connsiteX251" fmla="*/ 1568830 w 3847084"/>
              <a:gd name="connsiteY251" fmla="*/ 738930 h 2456268"/>
              <a:gd name="connsiteX252" fmla="*/ 1569152 w 3847084"/>
              <a:gd name="connsiteY252" fmla="*/ 756457 h 2456268"/>
              <a:gd name="connsiteX253" fmla="*/ 1559894 w 3847084"/>
              <a:gd name="connsiteY253" fmla="*/ 760235 h 2456268"/>
              <a:gd name="connsiteX254" fmla="*/ 1550958 w 3847084"/>
              <a:gd name="connsiteY254" fmla="*/ 756767 h 2456268"/>
              <a:gd name="connsiteX255" fmla="*/ 1550636 w 3847084"/>
              <a:gd name="connsiteY255" fmla="*/ 739302 h 2456268"/>
              <a:gd name="connsiteX256" fmla="*/ 1568830 w 3847084"/>
              <a:gd name="connsiteY256" fmla="*/ 738930 h 2456268"/>
              <a:gd name="connsiteX257" fmla="*/ 1503682 w 3847084"/>
              <a:gd name="connsiteY257" fmla="*/ 684429 h 2456268"/>
              <a:gd name="connsiteX258" fmla="*/ 1512900 w 3847084"/>
              <a:gd name="connsiteY258" fmla="*/ 687773 h 2456268"/>
              <a:gd name="connsiteX259" fmla="*/ 1513479 w 3847084"/>
              <a:gd name="connsiteY259" fmla="*/ 705238 h 2456268"/>
              <a:gd name="connsiteX260" fmla="*/ 1504092 w 3847084"/>
              <a:gd name="connsiteY260" fmla="*/ 709203 h 2456268"/>
              <a:gd name="connsiteX261" fmla="*/ 1495350 w 3847084"/>
              <a:gd name="connsiteY261" fmla="*/ 705858 h 2456268"/>
              <a:gd name="connsiteX262" fmla="*/ 1494705 w 3847084"/>
              <a:gd name="connsiteY262" fmla="*/ 688331 h 2456268"/>
              <a:gd name="connsiteX263" fmla="*/ 1503682 w 3847084"/>
              <a:gd name="connsiteY263" fmla="*/ 684429 h 2456268"/>
              <a:gd name="connsiteX264" fmla="*/ 1456133 w 3847084"/>
              <a:gd name="connsiteY264" fmla="*/ 637361 h 2456268"/>
              <a:gd name="connsiteX265" fmla="*/ 1457033 w 3847084"/>
              <a:gd name="connsiteY265" fmla="*/ 654887 h 2456268"/>
              <a:gd name="connsiteX266" fmla="*/ 1447518 w 3847084"/>
              <a:gd name="connsiteY266" fmla="*/ 658912 h 2456268"/>
              <a:gd name="connsiteX267" fmla="*/ 1438905 w 3847084"/>
              <a:gd name="connsiteY267" fmla="*/ 655754 h 2456268"/>
              <a:gd name="connsiteX268" fmla="*/ 1438004 w 3847084"/>
              <a:gd name="connsiteY268" fmla="*/ 638227 h 2456268"/>
              <a:gd name="connsiteX269" fmla="*/ 1456133 w 3847084"/>
              <a:gd name="connsiteY269" fmla="*/ 637361 h 2456268"/>
              <a:gd name="connsiteX270" fmla="*/ 1389225 w 3847084"/>
              <a:gd name="connsiteY270" fmla="*/ 584872 h 2456268"/>
              <a:gd name="connsiteX271" fmla="*/ 1398531 w 3847084"/>
              <a:gd name="connsiteY271" fmla="*/ 587938 h 2456268"/>
              <a:gd name="connsiteX272" fmla="*/ 1399752 w 3847084"/>
              <a:gd name="connsiteY272" fmla="*/ 605403 h 2456268"/>
              <a:gd name="connsiteX273" fmla="*/ 1390109 w 3847084"/>
              <a:gd name="connsiteY273" fmla="*/ 609614 h 2456268"/>
              <a:gd name="connsiteX274" fmla="*/ 1381623 w 3847084"/>
              <a:gd name="connsiteY274" fmla="*/ 606517 h 2456268"/>
              <a:gd name="connsiteX275" fmla="*/ 1380402 w 3847084"/>
              <a:gd name="connsiteY275" fmla="*/ 589052 h 2456268"/>
              <a:gd name="connsiteX276" fmla="*/ 1389225 w 3847084"/>
              <a:gd name="connsiteY276" fmla="*/ 584872 h 2456268"/>
              <a:gd name="connsiteX277" fmla="*/ 1330619 w 3847084"/>
              <a:gd name="connsiteY277" fmla="*/ 536603 h 2456268"/>
              <a:gd name="connsiteX278" fmla="*/ 1339965 w 3847084"/>
              <a:gd name="connsiteY278" fmla="*/ 539506 h 2456268"/>
              <a:gd name="connsiteX279" fmla="*/ 1341572 w 3847084"/>
              <a:gd name="connsiteY279" fmla="*/ 556910 h 2456268"/>
              <a:gd name="connsiteX280" fmla="*/ 1331672 w 3847084"/>
              <a:gd name="connsiteY280" fmla="*/ 561306 h 2456268"/>
              <a:gd name="connsiteX281" fmla="*/ 1323442 w 3847084"/>
              <a:gd name="connsiteY281" fmla="*/ 558457 h 2456268"/>
              <a:gd name="connsiteX282" fmla="*/ 1321900 w 3847084"/>
              <a:gd name="connsiteY282" fmla="*/ 540992 h 2456268"/>
              <a:gd name="connsiteX283" fmla="*/ 1330619 w 3847084"/>
              <a:gd name="connsiteY283" fmla="*/ 536603 h 2456268"/>
              <a:gd name="connsiteX284" fmla="*/ 1270928 w 3847084"/>
              <a:gd name="connsiteY284" fmla="*/ 489518 h 2456268"/>
              <a:gd name="connsiteX285" fmla="*/ 1280370 w 3847084"/>
              <a:gd name="connsiteY285" fmla="*/ 492189 h 2456268"/>
              <a:gd name="connsiteX286" fmla="*/ 1282299 w 3847084"/>
              <a:gd name="connsiteY286" fmla="*/ 509592 h 2456268"/>
              <a:gd name="connsiteX287" fmla="*/ 1272334 w 3847084"/>
              <a:gd name="connsiteY287" fmla="*/ 514237 h 2456268"/>
              <a:gd name="connsiteX288" fmla="*/ 1264234 w 3847084"/>
              <a:gd name="connsiteY288" fmla="*/ 511450 h 2456268"/>
              <a:gd name="connsiteX289" fmla="*/ 1262306 w 3847084"/>
              <a:gd name="connsiteY289" fmla="*/ 494047 h 2456268"/>
              <a:gd name="connsiteX290" fmla="*/ 1270928 w 3847084"/>
              <a:gd name="connsiteY290" fmla="*/ 489518 h 2456268"/>
              <a:gd name="connsiteX291" fmla="*/ 1210103 w 3847084"/>
              <a:gd name="connsiteY291" fmla="*/ 443750 h 2456268"/>
              <a:gd name="connsiteX292" fmla="*/ 1219618 w 3847084"/>
              <a:gd name="connsiteY292" fmla="*/ 446173 h 2456268"/>
              <a:gd name="connsiteX293" fmla="*/ 1221996 w 3847084"/>
              <a:gd name="connsiteY293" fmla="*/ 463576 h 2456268"/>
              <a:gd name="connsiteX294" fmla="*/ 1211774 w 3847084"/>
              <a:gd name="connsiteY294" fmla="*/ 468407 h 2456268"/>
              <a:gd name="connsiteX295" fmla="*/ 1203931 w 3847084"/>
              <a:gd name="connsiteY295" fmla="*/ 465868 h 2456268"/>
              <a:gd name="connsiteX296" fmla="*/ 1203995 w 3847084"/>
              <a:gd name="connsiteY296" fmla="*/ 465868 h 2456268"/>
              <a:gd name="connsiteX297" fmla="*/ 1201552 w 3847084"/>
              <a:gd name="connsiteY297" fmla="*/ 448527 h 2456268"/>
              <a:gd name="connsiteX298" fmla="*/ 1210103 w 3847084"/>
              <a:gd name="connsiteY298" fmla="*/ 443750 h 2456268"/>
              <a:gd name="connsiteX299" fmla="*/ 1148226 w 3847084"/>
              <a:gd name="connsiteY299" fmla="*/ 399429 h 2456268"/>
              <a:gd name="connsiteX300" fmla="*/ 1157773 w 3847084"/>
              <a:gd name="connsiteY300" fmla="*/ 401643 h 2456268"/>
              <a:gd name="connsiteX301" fmla="*/ 1160601 w 3847084"/>
              <a:gd name="connsiteY301" fmla="*/ 418985 h 2456268"/>
              <a:gd name="connsiteX302" fmla="*/ 1150186 w 3847084"/>
              <a:gd name="connsiteY302" fmla="*/ 424064 h 2456268"/>
              <a:gd name="connsiteX303" fmla="*/ 1142664 w 3847084"/>
              <a:gd name="connsiteY303" fmla="*/ 421710 h 2456268"/>
              <a:gd name="connsiteX304" fmla="*/ 1139836 w 3847084"/>
              <a:gd name="connsiteY304" fmla="*/ 404368 h 2456268"/>
              <a:gd name="connsiteX305" fmla="*/ 1148226 w 3847084"/>
              <a:gd name="connsiteY305" fmla="*/ 399429 h 2456268"/>
              <a:gd name="connsiteX306" fmla="*/ 1085071 w 3847084"/>
              <a:gd name="connsiteY306" fmla="*/ 356719 h 2456268"/>
              <a:gd name="connsiteX307" fmla="*/ 1094706 w 3847084"/>
              <a:gd name="connsiteY307" fmla="*/ 358662 h 2456268"/>
              <a:gd name="connsiteX308" fmla="*/ 1098048 w 3847084"/>
              <a:gd name="connsiteY308" fmla="*/ 375942 h 2456268"/>
              <a:gd name="connsiteX309" fmla="*/ 1087441 w 3847084"/>
              <a:gd name="connsiteY309" fmla="*/ 381268 h 2456268"/>
              <a:gd name="connsiteX310" fmla="*/ 1080177 w 3847084"/>
              <a:gd name="connsiteY310" fmla="*/ 379100 h 2456268"/>
              <a:gd name="connsiteX311" fmla="*/ 1076833 w 3847084"/>
              <a:gd name="connsiteY311" fmla="*/ 361882 h 2456268"/>
              <a:gd name="connsiteX312" fmla="*/ 1085071 w 3847084"/>
              <a:gd name="connsiteY312" fmla="*/ 356719 h 2456268"/>
              <a:gd name="connsiteX313" fmla="*/ 1020662 w 3847084"/>
              <a:gd name="connsiteY313" fmla="*/ 315781 h 2456268"/>
              <a:gd name="connsiteX314" fmla="*/ 1030353 w 3847084"/>
              <a:gd name="connsiteY314" fmla="*/ 317477 h 2456268"/>
              <a:gd name="connsiteX315" fmla="*/ 1034211 w 3847084"/>
              <a:gd name="connsiteY315" fmla="*/ 334570 h 2456268"/>
              <a:gd name="connsiteX316" fmla="*/ 1023410 w 3847084"/>
              <a:gd name="connsiteY316" fmla="*/ 340268 h 2456268"/>
              <a:gd name="connsiteX317" fmla="*/ 1016466 w 3847084"/>
              <a:gd name="connsiteY317" fmla="*/ 338287 h 2456268"/>
              <a:gd name="connsiteX318" fmla="*/ 1012610 w 3847084"/>
              <a:gd name="connsiteY318" fmla="*/ 321192 h 2456268"/>
              <a:gd name="connsiteX319" fmla="*/ 1020662 w 3847084"/>
              <a:gd name="connsiteY319" fmla="*/ 315781 h 2456268"/>
              <a:gd name="connsiteX320" fmla="*/ 954992 w 3847084"/>
              <a:gd name="connsiteY320" fmla="*/ 276748 h 2456268"/>
              <a:gd name="connsiteX321" fmla="*/ 964716 w 3847084"/>
              <a:gd name="connsiteY321" fmla="*/ 278149 h 2456268"/>
              <a:gd name="connsiteX322" fmla="*/ 969151 w 3847084"/>
              <a:gd name="connsiteY322" fmla="*/ 295119 h 2456268"/>
              <a:gd name="connsiteX323" fmla="*/ 958093 w 3847084"/>
              <a:gd name="connsiteY323" fmla="*/ 301126 h 2456268"/>
              <a:gd name="connsiteX324" fmla="*/ 951472 w 3847084"/>
              <a:gd name="connsiteY324" fmla="*/ 299392 h 2456268"/>
              <a:gd name="connsiteX325" fmla="*/ 947100 w 3847084"/>
              <a:gd name="connsiteY325" fmla="*/ 282361 h 2456268"/>
              <a:gd name="connsiteX326" fmla="*/ 954992 w 3847084"/>
              <a:gd name="connsiteY326" fmla="*/ 276748 h 2456268"/>
              <a:gd name="connsiteX327" fmla="*/ 888180 w 3847084"/>
              <a:gd name="connsiteY327" fmla="*/ 239898 h 2456268"/>
              <a:gd name="connsiteX328" fmla="*/ 897984 w 3847084"/>
              <a:gd name="connsiteY328" fmla="*/ 240989 h 2456268"/>
              <a:gd name="connsiteX329" fmla="*/ 902935 w 3847084"/>
              <a:gd name="connsiteY329" fmla="*/ 257835 h 2456268"/>
              <a:gd name="connsiteX330" fmla="*/ 891684 w 3847084"/>
              <a:gd name="connsiteY330" fmla="*/ 264214 h 2456268"/>
              <a:gd name="connsiteX331" fmla="*/ 885513 w 3847084"/>
              <a:gd name="connsiteY331" fmla="*/ 262666 h 2456268"/>
              <a:gd name="connsiteX332" fmla="*/ 880498 w 3847084"/>
              <a:gd name="connsiteY332" fmla="*/ 245820 h 2456268"/>
              <a:gd name="connsiteX333" fmla="*/ 888180 w 3847084"/>
              <a:gd name="connsiteY333" fmla="*/ 239898 h 2456268"/>
              <a:gd name="connsiteX334" fmla="*/ 820011 w 3847084"/>
              <a:gd name="connsiteY334" fmla="*/ 205254 h 2456268"/>
              <a:gd name="connsiteX335" fmla="*/ 829839 w 3847084"/>
              <a:gd name="connsiteY335" fmla="*/ 205997 h 2456268"/>
              <a:gd name="connsiteX336" fmla="*/ 835433 w 3847084"/>
              <a:gd name="connsiteY336" fmla="*/ 222657 h 2456268"/>
              <a:gd name="connsiteX337" fmla="*/ 823989 w 3847084"/>
              <a:gd name="connsiteY337" fmla="*/ 229408 h 2456268"/>
              <a:gd name="connsiteX338" fmla="*/ 818138 w 3847084"/>
              <a:gd name="connsiteY338" fmla="*/ 228045 h 2456268"/>
              <a:gd name="connsiteX339" fmla="*/ 812545 w 3847084"/>
              <a:gd name="connsiteY339" fmla="*/ 211385 h 2456268"/>
              <a:gd name="connsiteX340" fmla="*/ 820011 w 3847084"/>
              <a:gd name="connsiteY340" fmla="*/ 205254 h 2456268"/>
              <a:gd name="connsiteX341" fmla="*/ 750459 w 3847084"/>
              <a:gd name="connsiteY341" fmla="*/ 172887 h 2456268"/>
              <a:gd name="connsiteX342" fmla="*/ 760279 w 3847084"/>
              <a:gd name="connsiteY342" fmla="*/ 173297 h 2456268"/>
              <a:gd name="connsiteX343" fmla="*/ 766515 w 3847084"/>
              <a:gd name="connsiteY343" fmla="*/ 189770 h 2456268"/>
              <a:gd name="connsiteX344" fmla="*/ 754879 w 3847084"/>
              <a:gd name="connsiteY344" fmla="*/ 196955 h 2456268"/>
              <a:gd name="connsiteX345" fmla="*/ 749479 w 3847084"/>
              <a:gd name="connsiteY345" fmla="*/ 195779 h 2456268"/>
              <a:gd name="connsiteX346" fmla="*/ 743242 w 3847084"/>
              <a:gd name="connsiteY346" fmla="*/ 179304 h 2456268"/>
              <a:gd name="connsiteX347" fmla="*/ 750459 w 3847084"/>
              <a:gd name="connsiteY347" fmla="*/ 172887 h 2456268"/>
              <a:gd name="connsiteX348" fmla="*/ 679566 w 3847084"/>
              <a:gd name="connsiteY348" fmla="*/ 143066 h 2456268"/>
              <a:gd name="connsiteX349" fmla="*/ 689434 w 3847084"/>
              <a:gd name="connsiteY349" fmla="*/ 143073 h 2456268"/>
              <a:gd name="connsiteX350" fmla="*/ 696313 w 3847084"/>
              <a:gd name="connsiteY350" fmla="*/ 159300 h 2456268"/>
              <a:gd name="connsiteX351" fmla="*/ 684419 w 3847084"/>
              <a:gd name="connsiteY351" fmla="*/ 166918 h 2456268"/>
              <a:gd name="connsiteX352" fmla="*/ 679469 w 3847084"/>
              <a:gd name="connsiteY352" fmla="*/ 165927 h 2456268"/>
              <a:gd name="connsiteX353" fmla="*/ 672590 w 3847084"/>
              <a:gd name="connsiteY353" fmla="*/ 149700 h 2456268"/>
              <a:gd name="connsiteX354" fmla="*/ 679566 w 3847084"/>
              <a:gd name="connsiteY354" fmla="*/ 143066 h 2456268"/>
              <a:gd name="connsiteX355" fmla="*/ 617496 w 3847084"/>
              <a:gd name="connsiteY355" fmla="*/ 115576 h 2456268"/>
              <a:gd name="connsiteX356" fmla="*/ 625082 w 3847084"/>
              <a:gd name="connsiteY356" fmla="*/ 131553 h 2456268"/>
              <a:gd name="connsiteX357" fmla="*/ 612996 w 3847084"/>
              <a:gd name="connsiteY357" fmla="*/ 139605 h 2456268"/>
              <a:gd name="connsiteX358" fmla="*/ 608495 w 3847084"/>
              <a:gd name="connsiteY358" fmla="*/ 138800 h 2456268"/>
              <a:gd name="connsiteX359" fmla="*/ 600973 w 3847084"/>
              <a:gd name="connsiteY359" fmla="*/ 122884 h 2456268"/>
              <a:gd name="connsiteX360" fmla="*/ 617496 w 3847084"/>
              <a:gd name="connsiteY360" fmla="*/ 115576 h 2456268"/>
              <a:gd name="connsiteX361" fmla="*/ 544529 w 3847084"/>
              <a:gd name="connsiteY361" fmla="*/ 90864 h 2456268"/>
              <a:gd name="connsiteX362" fmla="*/ 552757 w 3847084"/>
              <a:gd name="connsiteY362" fmla="*/ 106533 h 2456268"/>
              <a:gd name="connsiteX363" fmla="*/ 540544 w 3847084"/>
              <a:gd name="connsiteY363" fmla="*/ 115018 h 2456268"/>
              <a:gd name="connsiteX364" fmla="*/ 536492 w 3847084"/>
              <a:gd name="connsiteY364" fmla="*/ 114398 h 2456268"/>
              <a:gd name="connsiteX365" fmla="*/ 528328 w 3847084"/>
              <a:gd name="connsiteY365" fmla="*/ 98791 h 2456268"/>
              <a:gd name="connsiteX366" fmla="*/ 544529 w 3847084"/>
              <a:gd name="connsiteY366" fmla="*/ 90864 h 2456268"/>
              <a:gd name="connsiteX367" fmla="*/ 470597 w 3847084"/>
              <a:gd name="connsiteY367" fmla="*/ 69063 h 2456268"/>
              <a:gd name="connsiteX368" fmla="*/ 479470 w 3847084"/>
              <a:gd name="connsiteY368" fmla="*/ 84361 h 2456268"/>
              <a:gd name="connsiteX369" fmla="*/ 467125 w 3847084"/>
              <a:gd name="connsiteY369" fmla="*/ 93342 h 2456268"/>
              <a:gd name="connsiteX370" fmla="*/ 463589 w 3847084"/>
              <a:gd name="connsiteY370" fmla="*/ 92908 h 2456268"/>
              <a:gd name="connsiteX371" fmla="*/ 454718 w 3847084"/>
              <a:gd name="connsiteY371" fmla="*/ 77611 h 2456268"/>
              <a:gd name="connsiteX372" fmla="*/ 470597 w 3847084"/>
              <a:gd name="connsiteY372" fmla="*/ 69063 h 2456268"/>
              <a:gd name="connsiteX373" fmla="*/ 395830 w 3847084"/>
              <a:gd name="connsiteY373" fmla="*/ 50112 h 2456268"/>
              <a:gd name="connsiteX374" fmla="*/ 405280 w 3847084"/>
              <a:gd name="connsiteY374" fmla="*/ 65038 h 2456268"/>
              <a:gd name="connsiteX375" fmla="*/ 392809 w 3847084"/>
              <a:gd name="connsiteY375" fmla="*/ 74576 h 2456268"/>
              <a:gd name="connsiteX376" fmla="*/ 389787 w 3847084"/>
              <a:gd name="connsiteY376" fmla="*/ 74204 h 2456268"/>
              <a:gd name="connsiteX377" fmla="*/ 380272 w 3847084"/>
              <a:gd name="connsiteY377" fmla="*/ 59278 h 2456268"/>
              <a:gd name="connsiteX378" fmla="*/ 395830 w 3847084"/>
              <a:gd name="connsiteY378" fmla="*/ 50112 h 2456268"/>
              <a:gd name="connsiteX379" fmla="*/ 320292 w 3847084"/>
              <a:gd name="connsiteY379" fmla="*/ 34195 h 2456268"/>
              <a:gd name="connsiteX380" fmla="*/ 330385 w 3847084"/>
              <a:gd name="connsiteY380" fmla="*/ 48750 h 2456268"/>
              <a:gd name="connsiteX381" fmla="*/ 317785 w 3847084"/>
              <a:gd name="connsiteY381" fmla="*/ 58720 h 2456268"/>
              <a:gd name="connsiteX382" fmla="*/ 315278 w 3847084"/>
              <a:gd name="connsiteY382" fmla="*/ 58473 h 2456268"/>
              <a:gd name="connsiteX383" fmla="*/ 305184 w 3847084"/>
              <a:gd name="connsiteY383" fmla="*/ 43919 h 2456268"/>
              <a:gd name="connsiteX384" fmla="*/ 320292 w 3847084"/>
              <a:gd name="connsiteY384" fmla="*/ 34195 h 2456268"/>
              <a:gd name="connsiteX385" fmla="*/ 244111 w 3847084"/>
              <a:gd name="connsiteY385" fmla="*/ 21251 h 2456268"/>
              <a:gd name="connsiteX386" fmla="*/ 254846 w 3847084"/>
              <a:gd name="connsiteY386" fmla="*/ 35372 h 2456268"/>
              <a:gd name="connsiteX387" fmla="*/ 242182 w 3847084"/>
              <a:gd name="connsiteY387" fmla="*/ 45838 h 2456268"/>
              <a:gd name="connsiteX388" fmla="*/ 240189 w 3847084"/>
              <a:gd name="connsiteY388" fmla="*/ 45715 h 2456268"/>
              <a:gd name="connsiteX389" fmla="*/ 229453 w 3847084"/>
              <a:gd name="connsiteY389" fmla="*/ 31595 h 2456268"/>
              <a:gd name="connsiteX390" fmla="*/ 244111 w 3847084"/>
              <a:gd name="connsiteY390" fmla="*/ 21251 h 2456268"/>
              <a:gd name="connsiteX391" fmla="*/ 167543 w 3847084"/>
              <a:gd name="connsiteY391" fmla="*/ 11218 h 2456268"/>
              <a:gd name="connsiteX392" fmla="*/ 178795 w 3847084"/>
              <a:gd name="connsiteY392" fmla="*/ 24968 h 2456268"/>
              <a:gd name="connsiteX393" fmla="*/ 166065 w 3847084"/>
              <a:gd name="connsiteY393" fmla="*/ 35929 h 2456268"/>
              <a:gd name="connsiteX394" fmla="*/ 164587 w 3847084"/>
              <a:gd name="connsiteY394" fmla="*/ 35868 h 2456268"/>
              <a:gd name="connsiteX395" fmla="*/ 153272 w 3847084"/>
              <a:gd name="connsiteY395" fmla="*/ 22118 h 2456268"/>
              <a:gd name="connsiteX396" fmla="*/ 167543 w 3847084"/>
              <a:gd name="connsiteY396" fmla="*/ 11218 h 2456268"/>
              <a:gd name="connsiteX397" fmla="*/ 90591 w 3847084"/>
              <a:gd name="connsiteY397" fmla="*/ 4220 h 2456268"/>
              <a:gd name="connsiteX398" fmla="*/ 102419 w 3847084"/>
              <a:gd name="connsiteY398" fmla="*/ 17473 h 2456268"/>
              <a:gd name="connsiteX399" fmla="*/ 89626 w 3847084"/>
              <a:gd name="connsiteY399" fmla="*/ 28931 h 2456268"/>
              <a:gd name="connsiteX400" fmla="*/ 88662 w 3847084"/>
              <a:gd name="connsiteY400" fmla="*/ 28931 h 2456268"/>
              <a:gd name="connsiteX401" fmla="*/ 76770 w 3847084"/>
              <a:gd name="connsiteY401" fmla="*/ 15616 h 2456268"/>
              <a:gd name="connsiteX402" fmla="*/ 90591 w 3847084"/>
              <a:gd name="connsiteY402" fmla="*/ 4220 h 2456268"/>
              <a:gd name="connsiteX403" fmla="*/ 13317 w 3847084"/>
              <a:gd name="connsiteY403" fmla="*/ 8 h 2456268"/>
              <a:gd name="connsiteX404" fmla="*/ 25724 w 3847084"/>
              <a:gd name="connsiteY404" fmla="*/ 12890 h 2456268"/>
              <a:gd name="connsiteX405" fmla="*/ 12867 w 3847084"/>
              <a:gd name="connsiteY405" fmla="*/ 24781 h 2456268"/>
              <a:gd name="connsiteX406" fmla="*/ 12417 w 3847084"/>
              <a:gd name="connsiteY406" fmla="*/ 24781 h 2456268"/>
              <a:gd name="connsiteX407" fmla="*/ 9 w 3847084"/>
              <a:gd name="connsiteY407" fmla="*/ 11961 h 2456268"/>
              <a:gd name="connsiteX408" fmla="*/ 13317 w 3847084"/>
              <a:gd name="connsiteY408" fmla="*/ 8 h 245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3847084" h="2456268">
                <a:moveTo>
                  <a:pt x="3837106" y="2431805"/>
                </a:moveTo>
                <a:cubicBezTo>
                  <a:pt x="3844048" y="2433353"/>
                  <a:pt x="3848356" y="2439980"/>
                  <a:pt x="3846748" y="2446668"/>
                </a:cubicBezTo>
                <a:cubicBezTo>
                  <a:pt x="3845399" y="2452428"/>
                  <a:pt x="3840128" y="2456268"/>
                  <a:pt x="3834276" y="2456268"/>
                </a:cubicBezTo>
                <a:cubicBezTo>
                  <a:pt x="3833312" y="2456268"/>
                  <a:pt x="3832348" y="2456268"/>
                  <a:pt x="3831385" y="2455958"/>
                </a:cubicBezTo>
                <a:cubicBezTo>
                  <a:pt x="3824441" y="2454472"/>
                  <a:pt x="3820133" y="2447784"/>
                  <a:pt x="3821741" y="2441157"/>
                </a:cubicBezTo>
                <a:cubicBezTo>
                  <a:pt x="3823284" y="2434467"/>
                  <a:pt x="3830162" y="2430319"/>
                  <a:pt x="3837106" y="2431805"/>
                </a:cubicBezTo>
                <a:close/>
                <a:moveTo>
                  <a:pt x="3762981" y="2414215"/>
                </a:moveTo>
                <a:cubicBezTo>
                  <a:pt x="3769796" y="2415950"/>
                  <a:pt x="3773910" y="2422763"/>
                  <a:pt x="3772110" y="2429389"/>
                </a:cubicBezTo>
                <a:cubicBezTo>
                  <a:pt x="3770567" y="2434902"/>
                  <a:pt x="3765360" y="2438555"/>
                  <a:pt x="3759638" y="2438555"/>
                </a:cubicBezTo>
                <a:cubicBezTo>
                  <a:pt x="3758546" y="2438555"/>
                  <a:pt x="3757453" y="2438432"/>
                  <a:pt x="3756360" y="2438184"/>
                </a:cubicBezTo>
                <a:cubicBezTo>
                  <a:pt x="3749480" y="2436450"/>
                  <a:pt x="3745431" y="2429637"/>
                  <a:pt x="3747230" y="2423011"/>
                </a:cubicBezTo>
                <a:cubicBezTo>
                  <a:pt x="3749031" y="2416384"/>
                  <a:pt x="3756102" y="2412481"/>
                  <a:pt x="3762981" y="2414215"/>
                </a:cubicBezTo>
                <a:close/>
                <a:moveTo>
                  <a:pt x="3689500" y="2394211"/>
                </a:moveTo>
                <a:cubicBezTo>
                  <a:pt x="3696315" y="2396131"/>
                  <a:pt x="3700172" y="2403068"/>
                  <a:pt x="3698115" y="2409632"/>
                </a:cubicBezTo>
                <a:cubicBezTo>
                  <a:pt x="3696443" y="2414959"/>
                  <a:pt x="3691300" y="2418427"/>
                  <a:pt x="3685772" y="2418427"/>
                </a:cubicBezTo>
                <a:cubicBezTo>
                  <a:pt x="3684550" y="2418427"/>
                  <a:pt x="3683328" y="2418241"/>
                  <a:pt x="3682106" y="2417870"/>
                </a:cubicBezTo>
                <a:lnTo>
                  <a:pt x="3682042" y="2417870"/>
                </a:lnTo>
                <a:cubicBezTo>
                  <a:pt x="3675293" y="2415950"/>
                  <a:pt x="3671435" y="2409014"/>
                  <a:pt x="3673492" y="2402449"/>
                </a:cubicBezTo>
                <a:cubicBezTo>
                  <a:pt x="3675549" y="2395884"/>
                  <a:pt x="3682685" y="2392168"/>
                  <a:pt x="3689500" y="2394211"/>
                </a:cubicBezTo>
                <a:close/>
                <a:moveTo>
                  <a:pt x="3616662" y="2371730"/>
                </a:moveTo>
                <a:cubicBezTo>
                  <a:pt x="3623412" y="2373959"/>
                  <a:pt x="3627012" y="2380958"/>
                  <a:pt x="3624762" y="2387461"/>
                </a:cubicBezTo>
                <a:cubicBezTo>
                  <a:pt x="3622898" y="2392601"/>
                  <a:pt x="3617947" y="2395822"/>
                  <a:pt x="3612547" y="2395822"/>
                </a:cubicBezTo>
                <a:cubicBezTo>
                  <a:pt x="3611198" y="2395822"/>
                  <a:pt x="3609782" y="2395636"/>
                  <a:pt x="3608433" y="2395203"/>
                </a:cubicBezTo>
                <a:cubicBezTo>
                  <a:pt x="3601682" y="2392973"/>
                  <a:pt x="3598082" y="2385974"/>
                  <a:pt x="3600397" y="2379472"/>
                </a:cubicBezTo>
                <a:cubicBezTo>
                  <a:pt x="3602647" y="2372968"/>
                  <a:pt x="3609976" y="2369500"/>
                  <a:pt x="3616662" y="2371730"/>
                </a:cubicBezTo>
                <a:close/>
                <a:moveTo>
                  <a:pt x="3544788" y="2346894"/>
                </a:moveTo>
                <a:cubicBezTo>
                  <a:pt x="3551409" y="2349310"/>
                  <a:pt x="3554753" y="2356495"/>
                  <a:pt x="3552246" y="2362873"/>
                </a:cubicBezTo>
                <a:cubicBezTo>
                  <a:pt x="3550316" y="2367828"/>
                  <a:pt x="3545431" y="2370863"/>
                  <a:pt x="3540224" y="2370863"/>
                </a:cubicBezTo>
                <a:cubicBezTo>
                  <a:pt x="3538745" y="2370863"/>
                  <a:pt x="3537202" y="2370615"/>
                  <a:pt x="3535723" y="2370058"/>
                </a:cubicBezTo>
                <a:cubicBezTo>
                  <a:pt x="3529038" y="2367642"/>
                  <a:pt x="3525694" y="2360520"/>
                  <a:pt x="3528201" y="2354141"/>
                </a:cubicBezTo>
                <a:cubicBezTo>
                  <a:pt x="3530708" y="2347700"/>
                  <a:pt x="3538102" y="2344479"/>
                  <a:pt x="3544788" y="2346894"/>
                </a:cubicBezTo>
                <a:close/>
                <a:moveTo>
                  <a:pt x="3473750" y="2319768"/>
                </a:moveTo>
                <a:cubicBezTo>
                  <a:pt x="3480306" y="2322369"/>
                  <a:pt x="3483393" y="2329616"/>
                  <a:pt x="3480692" y="2335995"/>
                </a:cubicBezTo>
                <a:cubicBezTo>
                  <a:pt x="3478636" y="2340702"/>
                  <a:pt x="3473814" y="2343612"/>
                  <a:pt x="3468799" y="2343612"/>
                </a:cubicBezTo>
                <a:cubicBezTo>
                  <a:pt x="3467192" y="2343612"/>
                  <a:pt x="3465520" y="2343303"/>
                  <a:pt x="3463849" y="2342621"/>
                </a:cubicBezTo>
                <a:cubicBezTo>
                  <a:pt x="3457292" y="2340020"/>
                  <a:pt x="3454206" y="2332774"/>
                  <a:pt x="3456906" y="2326457"/>
                </a:cubicBezTo>
                <a:cubicBezTo>
                  <a:pt x="3459670" y="2320140"/>
                  <a:pt x="3467192" y="2317167"/>
                  <a:pt x="3473750" y="2319768"/>
                </a:cubicBezTo>
                <a:close/>
                <a:moveTo>
                  <a:pt x="3393831" y="2290064"/>
                </a:moveTo>
                <a:cubicBezTo>
                  <a:pt x="3396909" y="2288957"/>
                  <a:pt x="3400429" y="2288987"/>
                  <a:pt x="3403676" y="2290412"/>
                </a:cubicBezTo>
                <a:cubicBezTo>
                  <a:pt x="3410168" y="2293199"/>
                  <a:pt x="3412998" y="2300569"/>
                  <a:pt x="3410040" y="2306762"/>
                </a:cubicBezTo>
                <a:cubicBezTo>
                  <a:pt x="3407919" y="2311345"/>
                  <a:pt x="3403226" y="2314070"/>
                  <a:pt x="3398339" y="2314070"/>
                </a:cubicBezTo>
                <a:cubicBezTo>
                  <a:pt x="3396540" y="2314070"/>
                  <a:pt x="3394739" y="2313699"/>
                  <a:pt x="3393003" y="2312956"/>
                </a:cubicBezTo>
                <a:cubicBezTo>
                  <a:pt x="3386575" y="2310107"/>
                  <a:pt x="3383682" y="2302737"/>
                  <a:pt x="3386639" y="2296543"/>
                </a:cubicBezTo>
                <a:cubicBezTo>
                  <a:pt x="3388118" y="2293416"/>
                  <a:pt x="3390753" y="2291171"/>
                  <a:pt x="3393831" y="2290064"/>
                </a:cubicBezTo>
                <a:close/>
                <a:moveTo>
                  <a:pt x="3324810" y="2258207"/>
                </a:moveTo>
                <a:cubicBezTo>
                  <a:pt x="3327928" y="2257185"/>
                  <a:pt x="3331448" y="2257309"/>
                  <a:pt x="3334630" y="2258826"/>
                </a:cubicBezTo>
                <a:cubicBezTo>
                  <a:pt x="3340995" y="2261860"/>
                  <a:pt x="3343566" y="2269293"/>
                  <a:pt x="3340480" y="2275424"/>
                </a:cubicBezTo>
                <a:cubicBezTo>
                  <a:pt x="3338230" y="2279760"/>
                  <a:pt x="3333666" y="2282299"/>
                  <a:pt x="3328908" y="2282299"/>
                </a:cubicBezTo>
                <a:cubicBezTo>
                  <a:pt x="3326980" y="2282299"/>
                  <a:pt x="3325052" y="2281865"/>
                  <a:pt x="3323251" y="2281060"/>
                </a:cubicBezTo>
                <a:cubicBezTo>
                  <a:pt x="3316886" y="2277964"/>
                  <a:pt x="3314251" y="2270531"/>
                  <a:pt x="3317400" y="2264462"/>
                </a:cubicBezTo>
                <a:cubicBezTo>
                  <a:pt x="3318975" y="2261396"/>
                  <a:pt x="3321692" y="2259229"/>
                  <a:pt x="3324810" y="2258207"/>
                </a:cubicBezTo>
                <a:close/>
                <a:moveTo>
                  <a:pt x="3256793" y="2224221"/>
                </a:moveTo>
                <a:cubicBezTo>
                  <a:pt x="3259943" y="2223292"/>
                  <a:pt x="3263463" y="2223525"/>
                  <a:pt x="3266613" y="2225135"/>
                </a:cubicBezTo>
                <a:cubicBezTo>
                  <a:pt x="3272850" y="2228355"/>
                  <a:pt x="3275228" y="2235911"/>
                  <a:pt x="3271885" y="2241918"/>
                </a:cubicBezTo>
                <a:cubicBezTo>
                  <a:pt x="3269571" y="2246068"/>
                  <a:pt x="3265134" y="2248483"/>
                  <a:pt x="3260506" y="2248483"/>
                </a:cubicBezTo>
                <a:cubicBezTo>
                  <a:pt x="3258512" y="2248483"/>
                  <a:pt x="3256456" y="2247988"/>
                  <a:pt x="3254526" y="2246997"/>
                </a:cubicBezTo>
                <a:cubicBezTo>
                  <a:pt x="3248226" y="2243839"/>
                  <a:pt x="3245848" y="2236283"/>
                  <a:pt x="3249191" y="2230275"/>
                </a:cubicBezTo>
                <a:cubicBezTo>
                  <a:pt x="3250863" y="2227240"/>
                  <a:pt x="3253643" y="2225150"/>
                  <a:pt x="3256793" y="2224221"/>
                </a:cubicBezTo>
                <a:close/>
                <a:moveTo>
                  <a:pt x="3189925" y="2188308"/>
                </a:moveTo>
                <a:cubicBezTo>
                  <a:pt x="3193100" y="2187480"/>
                  <a:pt x="3196603" y="2187820"/>
                  <a:pt x="3199689" y="2189523"/>
                </a:cubicBezTo>
                <a:cubicBezTo>
                  <a:pt x="3205797" y="2192929"/>
                  <a:pt x="3207982" y="2200485"/>
                  <a:pt x="3204448" y="2206431"/>
                </a:cubicBezTo>
                <a:cubicBezTo>
                  <a:pt x="3202068" y="2210395"/>
                  <a:pt x="3197761" y="2212686"/>
                  <a:pt x="3193261" y="2212686"/>
                </a:cubicBezTo>
                <a:cubicBezTo>
                  <a:pt x="3191074" y="2212686"/>
                  <a:pt x="3188889" y="2212129"/>
                  <a:pt x="3186896" y="2211013"/>
                </a:cubicBezTo>
                <a:cubicBezTo>
                  <a:pt x="3180725" y="2207608"/>
                  <a:pt x="3178603" y="2200052"/>
                  <a:pt x="3182138" y="2194106"/>
                </a:cubicBezTo>
                <a:cubicBezTo>
                  <a:pt x="3183906" y="2191134"/>
                  <a:pt x="3186751" y="2189136"/>
                  <a:pt x="3189925" y="2188308"/>
                </a:cubicBezTo>
                <a:close/>
                <a:moveTo>
                  <a:pt x="3124087" y="2150529"/>
                </a:moveTo>
                <a:cubicBezTo>
                  <a:pt x="3127285" y="2149793"/>
                  <a:pt x="3130772" y="2150227"/>
                  <a:pt x="3133794" y="2151992"/>
                </a:cubicBezTo>
                <a:cubicBezTo>
                  <a:pt x="3139902" y="2155583"/>
                  <a:pt x="3141766" y="2163201"/>
                  <a:pt x="3138102" y="2169023"/>
                </a:cubicBezTo>
                <a:cubicBezTo>
                  <a:pt x="3135658" y="2172863"/>
                  <a:pt x="3131416" y="2174969"/>
                  <a:pt x="3127109" y="2174969"/>
                </a:cubicBezTo>
                <a:cubicBezTo>
                  <a:pt x="3124794" y="2174969"/>
                  <a:pt x="3122480" y="2174349"/>
                  <a:pt x="3120422" y="2173111"/>
                </a:cubicBezTo>
                <a:cubicBezTo>
                  <a:pt x="3114380" y="2169581"/>
                  <a:pt x="3112450" y="2161963"/>
                  <a:pt x="3116115" y="2156080"/>
                </a:cubicBezTo>
                <a:cubicBezTo>
                  <a:pt x="3117979" y="2153169"/>
                  <a:pt x="3120888" y="2151264"/>
                  <a:pt x="3124087" y="2150529"/>
                </a:cubicBezTo>
                <a:close/>
                <a:moveTo>
                  <a:pt x="3059413" y="2110938"/>
                </a:moveTo>
                <a:cubicBezTo>
                  <a:pt x="3062627" y="2110280"/>
                  <a:pt x="3066099" y="2110807"/>
                  <a:pt x="3069056" y="2112664"/>
                </a:cubicBezTo>
                <a:cubicBezTo>
                  <a:pt x="3075035" y="2116380"/>
                  <a:pt x="3076707" y="2124060"/>
                  <a:pt x="3072848" y="2129819"/>
                </a:cubicBezTo>
                <a:cubicBezTo>
                  <a:pt x="3070406" y="2133474"/>
                  <a:pt x="3066292" y="2135456"/>
                  <a:pt x="3062049" y="2135456"/>
                </a:cubicBezTo>
                <a:cubicBezTo>
                  <a:pt x="3059670" y="2135456"/>
                  <a:pt x="3057228" y="2134775"/>
                  <a:pt x="3055106" y="2133474"/>
                </a:cubicBezTo>
                <a:lnTo>
                  <a:pt x="3055042" y="2133474"/>
                </a:lnTo>
                <a:cubicBezTo>
                  <a:pt x="3049127" y="2129758"/>
                  <a:pt x="3047391" y="2122016"/>
                  <a:pt x="3051312" y="2116319"/>
                </a:cubicBezTo>
                <a:cubicBezTo>
                  <a:pt x="3053241" y="2113439"/>
                  <a:pt x="3056198" y="2111596"/>
                  <a:pt x="3059413" y="2110938"/>
                </a:cubicBezTo>
                <a:close/>
                <a:moveTo>
                  <a:pt x="2996033" y="2069853"/>
                </a:moveTo>
                <a:cubicBezTo>
                  <a:pt x="2999271" y="2069280"/>
                  <a:pt x="3002743" y="2069900"/>
                  <a:pt x="3005668" y="2071850"/>
                </a:cubicBezTo>
                <a:cubicBezTo>
                  <a:pt x="3011518" y="2075690"/>
                  <a:pt x="3012997" y="2083432"/>
                  <a:pt x="3009011" y="2089068"/>
                </a:cubicBezTo>
                <a:cubicBezTo>
                  <a:pt x="3006504" y="2092536"/>
                  <a:pt x="3002454" y="2094456"/>
                  <a:pt x="2998340" y="2094456"/>
                </a:cubicBezTo>
                <a:cubicBezTo>
                  <a:pt x="2995832" y="2094456"/>
                  <a:pt x="2993324" y="2093713"/>
                  <a:pt x="2991074" y="2092289"/>
                </a:cubicBezTo>
                <a:cubicBezTo>
                  <a:pt x="2985225" y="2088387"/>
                  <a:pt x="2983746" y="2080645"/>
                  <a:pt x="2987796" y="2075009"/>
                </a:cubicBezTo>
                <a:cubicBezTo>
                  <a:pt x="2989789" y="2072191"/>
                  <a:pt x="2992794" y="2070426"/>
                  <a:pt x="2996033" y="2069853"/>
                </a:cubicBezTo>
                <a:close/>
                <a:moveTo>
                  <a:pt x="2933649" y="2027220"/>
                </a:moveTo>
                <a:cubicBezTo>
                  <a:pt x="2936896" y="2026717"/>
                  <a:pt x="2940352" y="2027414"/>
                  <a:pt x="2943245" y="2029426"/>
                </a:cubicBezTo>
                <a:cubicBezTo>
                  <a:pt x="2948966" y="2033452"/>
                  <a:pt x="2950252" y="2041194"/>
                  <a:pt x="2946137" y="2046706"/>
                </a:cubicBezTo>
                <a:cubicBezTo>
                  <a:pt x="2943566" y="2050051"/>
                  <a:pt x="2939644" y="2051847"/>
                  <a:pt x="2935658" y="2051847"/>
                </a:cubicBezTo>
                <a:cubicBezTo>
                  <a:pt x="2933086" y="2051847"/>
                  <a:pt x="2930451" y="2051103"/>
                  <a:pt x="2928137" y="2049493"/>
                </a:cubicBezTo>
                <a:cubicBezTo>
                  <a:pt x="2922415" y="2045467"/>
                  <a:pt x="2921129" y="2037725"/>
                  <a:pt x="2925308" y="2032213"/>
                </a:cubicBezTo>
                <a:cubicBezTo>
                  <a:pt x="2927365" y="2029426"/>
                  <a:pt x="2930403" y="2027723"/>
                  <a:pt x="2933649" y="2027220"/>
                </a:cubicBezTo>
                <a:close/>
                <a:moveTo>
                  <a:pt x="2872278" y="1983093"/>
                </a:moveTo>
                <a:cubicBezTo>
                  <a:pt x="2875533" y="1982668"/>
                  <a:pt x="2878956" y="1983442"/>
                  <a:pt x="2881784" y="1985516"/>
                </a:cubicBezTo>
                <a:cubicBezTo>
                  <a:pt x="2887442" y="1989665"/>
                  <a:pt x="2888535" y="1997408"/>
                  <a:pt x="2884228" y="2002857"/>
                </a:cubicBezTo>
                <a:cubicBezTo>
                  <a:pt x="2881720" y="2006077"/>
                  <a:pt x="2877864" y="2007750"/>
                  <a:pt x="2874006" y="2007750"/>
                </a:cubicBezTo>
                <a:cubicBezTo>
                  <a:pt x="2871306" y="2007750"/>
                  <a:pt x="2868542" y="2006945"/>
                  <a:pt x="2866228" y="2005211"/>
                </a:cubicBezTo>
                <a:cubicBezTo>
                  <a:pt x="2860570" y="2001061"/>
                  <a:pt x="2859477" y="1993320"/>
                  <a:pt x="2863784" y="1987869"/>
                </a:cubicBezTo>
                <a:cubicBezTo>
                  <a:pt x="2865938" y="1985145"/>
                  <a:pt x="2869024" y="1983519"/>
                  <a:pt x="2872278" y="1983093"/>
                </a:cubicBezTo>
                <a:close/>
                <a:moveTo>
                  <a:pt x="2811855" y="1937611"/>
                </a:moveTo>
                <a:cubicBezTo>
                  <a:pt x="2815134" y="1937255"/>
                  <a:pt x="2818558" y="1938106"/>
                  <a:pt x="2821354" y="1940244"/>
                </a:cubicBezTo>
                <a:cubicBezTo>
                  <a:pt x="2826883" y="1944455"/>
                  <a:pt x="2827783" y="1952258"/>
                  <a:pt x="2823411" y="1957584"/>
                </a:cubicBezTo>
                <a:cubicBezTo>
                  <a:pt x="2820840" y="1960681"/>
                  <a:pt x="2817112" y="1962291"/>
                  <a:pt x="2813318" y="1962291"/>
                </a:cubicBezTo>
                <a:cubicBezTo>
                  <a:pt x="2810489" y="1962291"/>
                  <a:pt x="2807660" y="1961424"/>
                  <a:pt x="2805346" y="1959628"/>
                </a:cubicBezTo>
                <a:cubicBezTo>
                  <a:pt x="2799754" y="1955355"/>
                  <a:pt x="2798853" y="1947551"/>
                  <a:pt x="2803224" y="1942225"/>
                </a:cubicBezTo>
                <a:cubicBezTo>
                  <a:pt x="2805442" y="1939531"/>
                  <a:pt x="2808576" y="1937967"/>
                  <a:pt x="2811855" y="1937611"/>
                </a:cubicBezTo>
                <a:close/>
                <a:moveTo>
                  <a:pt x="2752365" y="1890852"/>
                </a:moveTo>
                <a:cubicBezTo>
                  <a:pt x="2755635" y="1890558"/>
                  <a:pt x="2759027" y="1891471"/>
                  <a:pt x="2761760" y="1893670"/>
                </a:cubicBezTo>
                <a:cubicBezTo>
                  <a:pt x="2767224" y="1898005"/>
                  <a:pt x="2767995" y="1905809"/>
                  <a:pt x="2763494" y="1911073"/>
                </a:cubicBezTo>
                <a:cubicBezTo>
                  <a:pt x="2760924" y="1914045"/>
                  <a:pt x="2757259" y="1915594"/>
                  <a:pt x="2753594" y="1915594"/>
                </a:cubicBezTo>
                <a:cubicBezTo>
                  <a:pt x="2750702" y="1915594"/>
                  <a:pt x="2747744" y="1914665"/>
                  <a:pt x="2745365" y="1912745"/>
                </a:cubicBezTo>
                <a:cubicBezTo>
                  <a:pt x="2739902" y="1908348"/>
                  <a:pt x="2739130" y="1900544"/>
                  <a:pt x="2743694" y="1895279"/>
                </a:cubicBezTo>
                <a:cubicBezTo>
                  <a:pt x="2745944" y="1892648"/>
                  <a:pt x="2749094" y="1891146"/>
                  <a:pt x="2752365" y="1890852"/>
                </a:cubicBezTo>
                <a:close/>
                <a:moveTo>
                  <a:pt x="2693799" y="1843009"/>
                </a:moveTo>
                <a:cubicBezTo>
                  <a:pt x="2697086" y="1842776"/>
                  <a:pt x="2700461" y="1843752"/>
                  <a:pt x="2703129" y="1845981"/>
                </a:cubicBezTo>
                <a:cubicBezTo>
                  <a:pt x="2708529" y="1850440"/>
                  <a:pt x="2709107" y="1858244"/>
                  <a:pt x="2704479" y="1863446"/>
                </a:cubicBezTo>
                <a:cubicBezTo>
                  <a:pt x="2701972" y="1866295"/>
                  <a:pt x="2698370" y="1867720"/>
                  <a:pt x="2694706" y="1867720"/>
                </a:cubicBezTo>
                <a:cubicBezTo>
                  <a:pt x="2691749" y="1867720"/>
                  <a:pt x="2688792" y="1866729"/>
                  <a:pt x="2686349" y="1864747"/>
                </a:cubicBezTo>
                <a:cubicBezTo>
                  <a:pt x="2680949" y="1860288"/>
                  <a:pt x="2680371" y="1852423"/>
                  <a:pt x="2685000" y="1847282"/>
                </a:cubicBezTo>
                <a:cubicBezTo>
                  <a:pt x="2687314" y="1844681"/>
                  <a:pt x="2690512" y="1843241"/>
                  <a:pt x="2693799" y="1843009"/>
                </a:cubicBezTo>
                <a:close/>
                <a:moveTo>
                  <a:pt x="2636052" y="1794089"/>
                </a:moveTo>
                <a:cubicBezTo>
                  <a:pt x="2639339" y="1793911"/>
                  <a:pt x="2642698" y="1794948"/>
                  <a:pt x="2645334" y="1797240"/>
                </a:cubicBezTo>
                <a:cubicBezTo>
                  <a:pt x="2650670" y="1801761"/>
                  <a:pt x="2651120" y="1809627"/>
                  <a:pt x="2646426" y="1814705"/>
                </a:cubicBezTo>
                <a:cubicBezTo>
                  <a:pt x="2643855" y="1817430"/>
                  <a:pt x="2640319" y="1818854"/>
                  <a:pt x="2636783" y="1818854"/>
                </a:cubicBezTo>
                <a:cubicBezTo>
                  <a:pt x="2633762" y="1818854"/>
                  <a:pt x="2630676" y="1817801"/>
                  <a:pt x="2628233" y="1815696"/>
                </a:cubicBezTo>
                <a:cubicBezTo>
                  <a:pt x="2622961" y="1811175"/>
                  <a:pt x="2622447" y="1803310"/>
                  <a:pt x="2627204" y="1798231"/>
                </a:cubicBezTo>
                <a:cubicBezTo>
                  <a:pt x="2629551" y="1795661"/>
                  <a:pt x="2632765" y="1794267"/>
                  <a:pt x="2636052" y="1794089"/>
                </a:cubicBezTo>
                <a:close/>
                <a:moveTo>
                  <a:pt x="2588374" y="1747508"/>
                </a:moveTo>
                <a:cubicBezTo>
                  <a:pt x="2593582" y="1752153"/>
                  <a:pt x="2593968" y="1760018"/>
                  <a:pt x="2589145" y="1765035"/>
                </a:cubicBezTo>
                <a:cubicBezTo>
                  <a:pt x="2586575" y="1767699"/>
                  <a:pt x="2583167" y="1769060"/>
                  <a:pt x="2579695" y="1769060"/>
                </a:cubicBezTo>
                <a:cubicBezTo>
                  <a:pt x="2576546" y="1769060"/>
                  <a:pt x="2573459" y="1767946"/>
                  <a:pt x="2570952" y="1765778"/>
                </a:cubicBezTo>
                <a:cubicBezTo>
                  <a:pt x="2565745" y="1761133"/>
                  <a:pt x="2565424" y="1753329"/>
                  <a:pt x="2570180" y="1748251"/>
                </a:cubicBezTo>
                <a:cubicBezTo>
                  <a:pt x="2575003" y="1743234"/>
                  <a:pt x="2583167" y="1742925"/>
                  <a:pt x="2588374" y="1747508"/>
                </a:cubicBezTo>
                <a:close/>
                <a:moveTo>
                  <a:pt x="2532122" y="1697033"/>
                </a:moveTo>
                <a:cubicBezTo>
                  <a:pt x="2537330" y="1701739"/>
                  <a:pt x="2537522" y="1709543"/>
                  <a:pt x="2532637" y="1714498"/>
                </a:cubicBezTo>
                <a:cubicBezTo>
                  <a:pt x="2530130" y="1717098"/>
                  <a:pt x="2526722" y="1718399"/>
                  <a:pt x="2523314" y="1718399"/>
                </a:cubicBezTo>
                <a:cubicBezTo>
                  <a:pt x="2520165" y="1718399"/>
                  <a:pt x="2516950" y="1717285"/>
                  <a:pt x="2514507" y="1714993"/>
                </a:cubicBezTo>
                <a:cubicBezTo>
                  <a:pt x="2509300" y="1710286"/>
                  <a:pt x="2509107" y="1702482"/>
                  <a:pt x="2513993" y="1697528"/>
                </a:cubicBezTo>
                <a:cubicBezTo>
                  <a:pt x="2518880" y="1692512"/>
                  <a:pt x="2526980" y="1692325"/>
                  <a:pt x="2532122" y="1697033"/>
                </a:cubicBezTo>
                <a:close/>
                <a:moveTo>
                  <a:pt x="2476641" y="1645752"/>
                </a:moveTo>
                <a:cubicBezTo>
                  <a:pt x="2481721" y="1650521"/>
                  <a:pt x="2481849" y="1658325"/>
                  <a:pt x="2476898" y="1663279"/>
                </a:cubicBezTo>
                <a:cubicBezTo>
                  <a:pt x="2474391" y="1665756"/>
                  <a:pt x="2471048" y="1666995"/>
                  <a:pt x="2467642" y="1666995"/>
                </a:cubicBezTo>
                <a:cubicBezTo>
                  <a:pt x="2464427" y="1666995"/>
                  <a:pt x="2461212" y="1665880"/>
                  <a:pt x="2458705" y="1663527"/>
                </a:cubicBezTo>
                <a:cubicBezTo>
                  <a:pt x="2453626" y="1658758"/>
                  <a:pt x="2453498" y="1650955"/>
                  <a:pt x="2458448" y="1645999"/>
                </a:cubicBezTo>
                <a:cubicBezTo>
                  <a:pt x="2463398" y="1641107"/>
                  <a:pt x="2471499" y="1640983"/>
                  <a:pt x="2476641" y="1645752"/>
                </a:cubicBezTo>
                <a:close/>
                <a:moveTo>
                  <a:pt x="2403546" y="1593914"/>
                </a:moveTo>
                <a:cubicBezTo>
                  <a:pt x="2408560" y="1589083"/>
                  <a:pt x="2416661" y="1589022"/>
                  <a:pt x="2421740" y="1593914"/>
                </a:cubicBezTo>
                <a:cubicBezTo>
                  <a:pt x="2426753" y="1598745"/>
                  <a:pt x="2426753" y="1606548"/>
                  <a:pt x="2421740" y="1611441"/>
                </a:cubicBezTo>
                <a:cubicBezTo>
                  <a:pt x="2419232" y="1613856"/>
                  <a:pt x="2415890" y="1615096"/>
                  <a:pt x="2412611" y="1615096"/>
                </a:cubicBezTo>
                <a:cubicBezTo>
                  <a:pt x="2409332" y="1615096"/>
                  <a:pt x="2406053" y="1613856"/>
                  <a:pt x="2403546" y="1611503"/>
                </a:cubicBezTo>
                <a:lnTo>
                  <a:pt x="2403611" y="1611441"/>
                </a:lnTo>
                <a:cubicBezTo>
                  <a:pt x="2398596" y="1606610"/>
                  <a:pt x="2398532" y="1598745"/>
                  <a:pt x="2403546" y="1593914"/>
                </a:cubicBezTo>
                <a:close/>
                <a:moveTo>
                  <a:pt x="2349223" y="1541271"/>
                </a:moveTo>
                <a:cubicBezTo>
                  <a:pt x="2354238" y="1536440"/>
                  <a:pt x="2362402" y="1536502"/>
                  <a:pt x="2367416" y="1541333"/>
                </a:cubicBezTo>
                <a:cubicBezTo>
                  <a:pt x="2372366" y="1546226"/>
                  <a:pt x="2372302" y="1554092"/>
                  <a:pt x="2367287" y="1558860"/>
                </a:cubicBezTo>
                <a:cubicBezTo>
                  <a:pt x="2364781" y="1561275"/>
                  <a:pt x="2361502" y="1562453"/>
                  <a:pt x="2358224" y="1562453"/>
                </a:cubicBezTo>
                <a:cubicBezTo>
                  <a:pt x="2354944" y="1562453"/>
                  <a:pt x="2351601" y="1561214"/>
                  <a:pt x="2349094" y="1558798"/>
                </a:cubicBezTo>
                <a:cubicBezTo>
                  <a:pt x="2344080" y="1553905"/>
                  <a:pt x="2344144" y="1546102"/>
                  <a:pt x="2349223" y="1541271"/>
                </a:cubicBezTo>
                <a:close/>
                <a:moveTo>
                  <a:pt x="2295350" y="1488132"/>
                </a:moveTo>
                <a:cubicBezTo>
                  <a:pt x="2300493" y="1483364"/>
                  <a:pt x="2308594" y="1483488"/>
                  <a:pt x="2313543" y="1488442"/>
                </a:cubicBezTo>
                <a:cubicBezTo>
                  <a:pt x="2318492" y="1493335"/>
                  <a:pt x="2318364" y="1501139"/>
                  <a:pt x="2313286" y="1505907"/>
                </a:cubicBezTo>
                <a:cubicBezTo>
                  <a:pt x="2310778" y="1508261"/>
                  <a:pt x="2307565" y="1509438"/>
                  <a:pt x="2304350" y="1509438"/>
                </a:cubicBezTo>
                <a:cubicBezTo>
                  <a:pt x="2300942" y="1509438"/>
                  <a:pt x="2297600" y="1508199"/>
                  <a:pt x="2295092" y="1505660"/>
                </a:cubicBezTo>
                <a:cubicBezTo>
                  <a:pt x="2290142" y="1500767"/>
                  <a:pt x="2290270" y="1492963"/>
                  <a:pt x="2295350" y="1488132"/>
                </a:cubicBezTo>
                <a:close/>
                <a:moveTo>
                  <a:pt x="2241990" y="1434685"/>
                </a:moveTo>
                <a:cubicBezTo>
                  <a:pt x="2247069" y="1429978"/>
                  <a:pt x="2255234" y="1430163"/>
                  <a:pt x="2260119" y="1435056"/>
                </a:cubicBezTo>
                <a:cubicBezTo>
                  <a:pt x="2265070" y="1440011"/>
                  <a:pt x="2264876" y="1447876"/>
                  <a:pt x="2259734" y="1452583"/>
                </a:cubicBezTo>
                <a:cubicBezTo>
                  <a:pt x="2257226" y="1454875"/>
                  <a:pt x="2254076" y="1456051"/>
                  <a:pt x="2250862" y="1456051"/>
                </a:cubicBezTo>
                <a:cubicBezTo>
                  <a:pt x="2247456" y="1456051"/>
                  <a:pt x="2244112" y="1454751"/>
                  <a:pt x="2241540" y="1452211"/>
                </a:cubicBezTo>
                <a:cubicBezTo>
                  <a:pt x="2236654" y="1447257"/>
                  <a:pt x="2236848" y="1439454"/>
                  <a:pt x="2241990" y="1434685"/>
                </a:cubicBezTo>
                <a:close/>
                <a:moveTo>
                  <a:pt x="2188888" y="1380927"/>
                </a:moveTo>
                <a:cubicBezTo>
                  <a:pt x="2194096" y="1376220"/>
                  <a:pt x="2202196" y="1376468"/>
                  <a:pt x="2207082" y="1381422"/>
                </a:cubicBezTo>
                <a:cubicBezTo>
                  <a:pt x="2211968" y="1386377"/>
                  <a:pt x="2211775" y="1394242"/>
                  <a:pt x="2206632" y="1398950"/>
                </a:cubicBezTo>
                <a:cubicBezTo>
                  <a:pt x="2204125" y="1401179"/>
                  <a:pt x="2200911" y="1402355"/>
                  <a:pt x="2197760" y="1402355"/>
                </a:cubicBezTo>
                <a:cubicBezTo>
                  <a:pt x="2194354" y="1402355"/>
                  <a:pt x="2190946" y="1401055"/>
                  <a:pt x="2188438" y="1398454"/>
                </a:cubicBezTo>
                <a:cubicBezTo>
                  <a:pt x="2183552" y="1393499"/>
                  <a:pt x="2183745" y="1385633"/>
                  <a:pt x="2188888" y="1380927"/>
                </a:cubicBezTo>
                <a:close/>
                <a:moveTo>
                  <a:pt x="2136172" y="1326983"/>
                </a:moveTo>
                <a:cubicBezTo>
                  <a:pt x="2141316" y="1322277"/>
                  <a:pt x="2149480" y="1322524"/>
                  <a:pt x="2154302" y="1327541"/>
                </a:cubicBezTo>
                <a:cubicBezTo>
                  <a:pt x="2159187" y="1332495"/>
                  <a:pt x="2158931" y="1340360"/>
                  <a:pt x="2153787" y="1345068"/>
                </a:cubicBezTo>
                <a:cubicBezTo>
                  <a:pt x="2151280" y="1347297"/>
                  <a:pt x="2148130" y="1348413"/>
                  <a:pt x="2144980" y="1348413"/>
                </a:cubicBezTo>
                <a:cubicBezTo>
                  <a:pt x="2141508" y="1348413"/>
                  <a:pt x="2138101" y="1347112"/>
                  <a:pt x="2135594" y="1344510"/>
                </a:cubicBezTo>
                <a:cubicBezTo>
                  <a:pt x="2130708" y="1339494"/>
                  <a:pt x="2130966" y="1331691"/>
                  <a:pt x="2136172" y="1326983"/>
                </a:cubicBezTo>
                <a:close/>
                <a:moveTo>
                  <a:pt x="2083585" y="1272854"/>
                </a:moveTo>
                <a:cubicBezTo>
                  <a:pt x="2088792" y="1268209"/>
                  <a:pt x="2096892" y="1268456"/>
                  <a:pt x="2101778" y="1273474"/>
                </a:cubicBezTo>
                <a:cubicBezTo>
                  <a:pt x="2106600" y="1278490"/>
                  <a:pt x="2106342" y="1286293"/>
                  <a:pt x="2101136" y="1291000"/>
                </a:cubicBezTo>
                <a:cubicBezTo>
                  <a:pt x="2098692" y="1293230"/>
                  <a:pt x="2095543" y="1294345"/>
                  <a:pt x="2092392" y="1294345"/>
                </a:cubicBezTo>
                <a:cubicBezTo>
                  <a:pt x="2088920" y="1294345"/>
                  <a:pt x="2085514" y="1292983"/>
                  <a:pt x="2082941" y="1290381"/>
                </a:cubicBezTo>
                <a:lnTo>
                  <a:pt x="2083005" y="1290381"/>
                </a:lnTo>
                <a:cubicBezTo>
                  <a:pt x="2078120" y="1285365"/>
                  <a:pt x="2078377" y="1277561"/>
                  <a:pt x="2083585" y="1272854"/>
                </a:cubicBezTo>
                <a:close/>
                <a:moveTo>
                  <a:pt x="2040439" y="1215388"/>
                </a:moveTo>
                <a:cubicBezTo>
                  <a:pt x="2043726" y="1215504"/>
                  <a:pt x="2046973" y="1216836"/>
                  <a:pt x="2049384" y="1219344"/>
                </a:cubicBezTo>
                <a:cubicBezTo>
                  <a:pt x="2054269" y="1224298"/>
                  <a:pt x="2053947" y="1232164"/>
                  <a:pt x="2048740" y="1236809"/>
                </a:cubicBezTo>
                <a:cubicBezTo>
                  <a:pt x="2046297" y="1239039"/>
                  <a:pt x="2043148" y="1240153"/>
                  <a:pt x="2039998" y="1240153"/>
                </a:cubicBezTo>
                <a:cubicBezTo>
                  <a:pt x="2036526" y="1240153"/>
                  <a:pt x="2033119" y="1238852"/>
                  <a:pt x="2030611" y="1236252"/>
                </a:cubicBezTo>
                <a:lnTo>
                  <a:pt x="2030547" y="1236252"/>
                </a:lnTo>
                <a:cubicBezTo>
                  <a:pt x="2025726" y="1231235"/>
                  <a:pt x="2026046" y="1223370"/>
                  <a:pt x="2031254" y="1218725"/>
                </a:cubicBezTo>
                <a:cubicBezTo>
                  <a:pt x="2033826" y="1216371"/>
                  <a:pt x="2037152" y="1215272"/>
                  <a:pt x="2040439" y="1215388"/>
                </a:cubicBezTo>
                <a:close/>
                <a:moveTo>
                  <a:pt x="1978795" y="1164533"/>
                </a:moveTo>
                <a:cubicBezTo>
                  <a:pt x="1984002" y="1159889"/>
                  <a:pt x="1992102" y="1160198"/>
                  <a:pt x="1996924" y="1165153"/>
                </a:cubicBezTo>
                <a:lnTo>
                  <a:pt x="1996989" y="1165153"/>
                </a:lnTo>
                <a:cubicBezTo>
                  <a:pt x="2001810" y="1170169"/>
                  <a:pt x="2001489" y="1178035"/>
                  <a:pt x="1996346" y="1182679"/>
                </a:cubicBezTo>
                <a:cubicBezTo>
                  <a:pt x="1993838" y="1184909"/>
                  <a:pt x="1990688" y="1186024"/>
                  <a:pt x="1987538" y="1186024"/>
                </a:cubicBezTo>
                <a:cubicBezTo>
                  <a:pt x="1984130" y="1186024"/>
                  <a:pt x="1980660" y="1184662"/>
                  <a:pt x="1978152" y="1182060"/>
                </a:cubicBezTo>
                <a:cubicBezTo>
                  <a:pt x="1973331" y="1177044"/>
                  <a:pt x="1973588" y="1169241"/>
                  <a:pt x="1978795" y="1164533"/>
                </a:cubicBezTo>
                <a:close/>
                <a:moveTo>
                  <a:pt x="1926400" y="1110466"/>
                </a:moveTo>
                <a:cubicBezTo>
                  <a:pt x="1931543" y="1105821"/>
                  <a:pt x="1939708" y="1106068"/>
                  <a:pt x="1944530" y="1111085"/>
                </a:cubicBezTo>
                <a:cubicBezTo>
                  <a:pt x="1949415" y="1116040"/>
                  <a:pt x="1949094" y="1123906"/>
                  <a:pt x="1943951" y="1128550"/>
                </a:cubicBezTo>
                <a:cubicBezTo>
                  <a:pt x="1941443" y="1130780"/>
                  <a:pt x="1938293" y="1131894"/>
                  <a:pt x="1935144" y="1131894"/>
                </a:cubicBezTo>
                <a:cubicBezTo>
                  <a:pt x="1931736" y="1131894"/>
                  <a:pt x="1928265" y="1130594"/>
                  <a:pt x="1925757" y="1127993"/>
                </a:cubicBezTo>
                <a:cubicBezTo>
                  <a:pt x="1920936" y="1122976"/>
                  <a:pt x="1921194" y="1115172"/>
                  <a:pt x="1926400" y="1110466"/>
                </a:cubicBezTo>
                <a:close/>
                <a:moveTo>
                  <a:pt x="1873876" y="1056584"/>
                </a:moveTo>
                <a:cubicBezTo>
                  <a:pt x="1879020" y="1051877"/>
                  <a:pt x="1887184" y="1052125"/>
                  <a:pt x="1892070" y="1057080"/>
                </a:cubicBezTo>
                <a:cubicBezTo>
                  <a:pt x="1896892" y="1062096"/>
                  <a:pt x="1896634" y="1069900"/>
                  <a:pt x="1891493" y="1074607"/>
                </a:cubicBezTo>
                <a:cubicBezTo>
                  <a:pt x="1888985" y="1076836"/>
                  <a:pt x="1885835" y="1077951"/>
                  <a:pt x="1882684" y="1077951"/>
                </a:cubicBezTo>
                <a:cubicBezTo>
                  <a:pt x="1879278" y="1077951"/>
                  <a:pt x="1875870" y="1076651"/>
                  <a:pt x="1873298" y="1074049"/>
                </a:cubicBezTo>
                <a:cubicBezTo>
                  <a:pt x="1868477" y="1069094"/>
                  <a:pt x="1868669" y="1061229"/>
                  <a:pt x="1873876" y="1056584"/>
                </a:cubicBezTo>
                <a:close/>
                <a:moveTo>
                  <a:pt x="1821161" y="1002888"/>
                </a:moveTo>
                <a:cubicBezTo>
                  <a:pt x="1826304" y="998182"/>
                  <a:pt x="1834469" y="998367"/>
                  <a:pt x="1839354" y="1003322"/>
                </a:cubicBezTo>
                <a:cubicBezTo>
                  <a:pt x="1844239" y="1008277"/>
                  <a:pt x="1843983" y="1016142"/>
                  <a:pt x="1838904" y="1020849"/>
                </a:cubicBezTo>
                <a:cubicBezTo>
                  <a:pt x="1836397" y="1023078"/>
                  <a:pt x="1833182" y="1024256"/>
                  <a:pt x="1830032" y="1024256"/>
                </a:cubicBezTo>
                <a:cubicBezTo>
                  <a:pt x="1826625" y="1024256"/>
                  <a:pt x="1823218" y="1022955"/>
                  <a:pt x="1820711" y="1020416"/>
                </a:cubicBezTo>
                <a:cubicBezTo>
                  <a:pt x="1815825" y="1015399"/>
                  <a:pt x="1816017" y="1007595"/>
                  <a:pt x="1821161" y="1002888"/>
                </a:cubicBezTo>
                <a:close/>
                <a:moveTo>
                  <a:pt x="1767994" y="949254"/>
                </a:moveTo>
                <a:cubicBezTo>
                  <a:pt x="1773137" y="944548"/>
                  <a:pt x="1781238" y="944671"/>
                  <a:pt x="1786189" y="949625"/>
                </a:cubicBezTo>
                <a:cubicBezTo>
                  <a:pt x="1791074" y="954581"/>
                  <a:pt x="1790946" y="962384"/>
                  <a:pt x="1785802" y="967153"/>
                </a:cubicBezTo>
                <a:cubicBezTo>
                  <a:pt x="1783295" y="969444"/>
                  <a:pt x="1780080" y="970559"/>
                  <a:pt x="1776931" y="970559"/>
                </a:cubicBezTo>
                <a:cubicBezTo>
                  <a:pt x="1773523" y="970559"/>
                  <a:pt x="1770180" y="969321"/>
                  <a:pt x="1767609" y="966782"/>
                </a:cubicBezTo>
                <a:cubicBezTo>
                  <a:pt x="1762724" y="961826"/>
                  <a:pt x="1762852" y="954023"/>
                  <a:pt x="1767994" y="949254"/>
                </a:cubicBezTo>
                <a:close/>
                <a:moveTo>
                  <a:pt x="1714443" y="895992"/>
                </a:moveTo>
                <a:cubicBezTo>
                  <a:pt x="1719521" y="891223"/>
                  <a:pt x="1727685" y="891347"/>
                  <a:pt x="1732636" y="896239"/>
                </a:cubicBezTo>
                <a:cubicBezTo>
                  <a:pt x="1737586" y="901132"/>
                  <a:pt x="1737457" y="908998"/>
                  <a:pt x="1732379" y="913767"/>
                </a:cubicBezTo>
                <a:cubicBezTo>
                  <a:pt x="1729872" y="916120"/>
                  <a:pt x="1726658" y="917297"/>
                  <a:pt x="1723379" y="917297"/>
                </a:cubicBezTo>
                <a:cubicBezTo>
                  <a:pt x="1720035" y="917297"/>
                  <a:pt x="1716692" y="915996"/>
                  <a:pt x="1714185" y="913519"/>
                </a:cubicBezTo>
                <a:cubicBezTo>
                  <a:pt x="1709235" y="908627"/>
                  <a:pt x="1709364" y="900761"/>
                  <a:pt x="1714443" y="895992"/>
                </a:cubicBezTo>
                <a:close/>
                <a:moveTo>
                  <a:pt x="1660248" y="860690"/>
                </a:moveTo>
                <a:lnTo>
                  <a:pt x="1660312" y="860716"/>
                </a:lnTo>
                <a:lnTo>
                  <a:pt x="1660312" y="860752"/>
                </a:lnTo>
                <a:close/>
                <a:moveTo>
                  <a:pt x="1660441" y="843225"/>
                </a:moveTo>
                <a:cubicBezTo>
                  <a:pt x="1665456" y="838394"/>
                  <a:pt x="1673620" y="838394"/>
                  <a:pt x="1678570" y="843225"/>
                </a:cubicBezTo>
                <a:cubicBezTo>
                  <a:pt x="1683520" y="848056"/>
                  <a:pt x="1683520" y="855922"/>
                  <a:pt x="1678442" y="860752"/>
                </a:cubicBezTo>
                <a:cubicBezTo>
                  <a:pt x="1675934" y="863105"/>
                  <a:pt x="1672656" y="864345"/>
                  <a:pt x="1669376" y="864345"/>
                </a:cubicBezTo>
                <a:lnTo>
                  <a:pt x="1660312" y="860716"/>
                </a:lnTo>
                <a:close/>
                <a:moveTo>
                  <a:pt x="1624118" y="790830"/>
                </a:moveTo>
                <a:cubicBezTo>
                  <a:pt x="1629196" y="795599"/>
                  <a:pt x="1629261" y="803464"/>
                  <a:pt x="1624247" y="808357"/>
                </a:cubicBezTo>
                <a:cubicBezTo>
                  <a:pt x="1621740" y="810772"/>
                  <a:pt x="1618460" y="812011"/>
                  <a:pt x="1615117" y="812011"/>
                </a:cubicBezTo>
                <a:cubicBezTo>
                  <a:pt x="1611840" y="812011"/>
                  <a:pt x="1608625" y="810834"/>
                  <a:pt x="1606118" y="808419"/>
                </a:cubicBezTo>
                <a:lnTo>
                  <a:pt x="1605988" y="808419"/>
                </a:lnTo>
                <a:cubicBezTo>
                  <a:pt x="1600974" y="803650"/>
                  <a:pt x="1600910" y="795784"/>
                  <a:pt x="1605924" y="790954"/>
                </a:cubicBezTo>
                <a:cubicBezTo>
                  <a:pt x="1610875" y="786061"/>
                  <a:pt x="1619040" y="785999"/>
                  <a:pt x="1624118" y="790830"/>
                </a:cubicBezTo>
                <a:close/>
                <a:moveTo>
                  <a:pt x="1568830" y="738930"/>
                </a:moveTo>
                <a:cubicBezTo>
                  <a:pt x="1573909" y="743699"/>
                  <a:pt x="1574102" y="751502"/>
                  <a:pt x="1569152" y="756457"/>
                </a:cubicBezTo>
                <a:cubicBezTo>
                  <a:pt x="1566645" y="758997"/>
                  <a:pt x="1563237" y="760235"/>
                  <a:pt x="1559894" y="760235"/>
                </a:cubicBezTo>
                <a:cubicBezTo>
                  <a:pt x="1556680" y="760235"/>
                  <a:pt x="1553465" y="759120"/>
                  <a:pt x="1550958" y="756767"/>
                </a:cubicBezTo>
                <a:cubicBezTo>
                  <a:pt x="1545879" y="752060"/>
                  <a:pt x="1545687" y="744194"/>
                  <a:pt x="1550636" y="739302"/>
                </a:cubicBezTo>
                <a:cubicBezTo>
                  <a:pt x="1555587" y="734347"/>
                  <a:pt x="1563687" y="734161"/>
                  <a:pt x="1568830" y="738930"/>
                </a:cubicBezTo>
                <a:close/>
                <a:moveTo>
                  <a:pt x="1503682" y="684429"/>
                </a:moveTo>
                <a:cubicBezTo>
                  <a:pt x="1506969" y="684321"/>
                  <a:pt x="1510296" y="685420"/>
                  <a:pt x="1512900" y="687773"/>
                </a:cubicBezTo>
                <a:cubicBezTo>
                  <a:pt x="1518042" y="692419"/>
                  <a:pt x="1518364" y="700284"/>
                  <a:pt x="1513479" y="705238"/>
                </a:cubicBezTo>
                <a:cubicBezTo>
                  <a:pt x="1510971" y="707902"/>
                  <a:pt x="1507564" y="709203"/>
                  <a:pt x="1504092" y="709203"/>
                </a:cubicBezTo>
                <a:cubicBezTo>
                  <a:pt x="1500942" y="709203"/>
                  <a:pt x="1497792" y="708087"/>
                  <a:pt x="1495350" y="705858"/>
                </a:cubicBezTo>
                <a:cubicBezTo>
                  <a:pt x="1490142" y="701151"/>
                  <a:pt x="1489884" y="693347"/>
                  <a:pt x="1494705" y="688331"/>
                </a:cubicBezTo>
                <a:cubicBezTo>
                  <a:pt x="1497149" y="685854"/>
                  <a:pt x="1500395" y="684538"/>
                  <a:pt x="1503682" y="684429"/>
                </a:cubicBezTo>
                <a:close/>
                <a:moveTo>
                  <a:pt x="1456133" y="637361"/>
                </a:moveTo>
                <a:cubicBezTo>
                  <a:pt x="1461405" y="641943"/>
                  <a:pt x="1461790" y="649808"/>
                  <a:pt x="1457033" y="654887"/>
                </a:cubicBezTo>
                <a:cubicBezTo>
                  <a:pt x="1454525" y="657550"/>
                  <a:pt x="1450990" y="658912"/>
                  <a:pt x="1447518" y="658912"/>
                </a:cubicBezTo>
                <a:cubicBezTo>
                  <a:pt x="1444433" y="658912"/>
                  <a:pt x="1441347" y="657860"/>
                  <a:pt x="1438905" y="655754"/>
                </a:cubicBezTo>
                <a:cubicBezTo>
                  <a:pt x="1433633" y="651109"/>
                  <a:pt x="1433247" y="643306"/>
                  <a:pt x="1438004" y="638227"/>
                </a:cubicBezTo>
                <a:cubicBezTo>
                  <a:pt x="1442761" y="633148"/>
                  <a:pt x="1450926" y="632777"/>
                  <a:pt x="1456133" y="637361"/>
                </a:cubicBezTo>
                <a:close/>
                <a:moveTo>
                  <a:pt x="1389225" y="584872"/>
                </a:moveTo>
                <a:cubicBezTo>
                  <a:pt x="1392504" y="584671"/>
                  <a:pt x="1395863" y="585677"/>
                  <a:pt x="1398531" y="587938"/>
                </a:cubicBezTo>
                <a:cubicBezTo>
                  <a:pt x="1403866" y="592397"/>
                  <a:pt x="1404446" y="600200"/>
                  <a:pt x="1399752" y="605403"/>
                </a:cubicBezTo>
                <a:cubicBezTo>
                  <a:pt x="1397246" y="608190"/>
                  <a:pt x="1393645" y="609614"/>
                  <a:pt x="1390109" y="609614"/>
                </a:cubicBezTo>
                <a:cubicBezTo>
                  <a:pt x="1387088" y="609614"/>
                  <a:pt x="1384066" y="608623"/>
                  <a:pt x="1381623" y="606517"/>
                </a:cubicBezTo>
                <a:cubicBezTo>
                  <a:pt x="1376288" y="602058"/>
                  <a:pt x="1375708" y="594193"/>
                  <a:pt x="1380402" y="589052"/>
                </a:cubicBezTo>
                <a:cubicBezTo>
                  <a:pt x="1382749" y="586482"/>
                  <a:pt x="1385947" y="585073"/>
                  <a:pt x="1389225" y="584872"/>
                </a:cubicBezTo>
                <a:close/>
                <a:moveTo>
                  <a:pt x="1330619" y="536603"/>
                </a:moveTo>
                <a:cubicBezTo>
                  <a:pt x="1333890" y="536332"/>
                  <a:pt x="1337265" y="537277"/>
                  <a:pt x="1339965" y="539506"/>
                </a:cubicBezTo>
                <a:cubicBezTo>
                  <a:pt x="1345429" y="543903"/>
                  <a:pt x="1346136" y="551707"/>
                  <a:pt x="1341572" y="556910"/>
                </a:cubicBezTo>
                <a:cubicBezTo>
                  <a:pt x="1339000" y="559820"/>
                  <a:pt x="1335336" y="561306"/>
                  <a:pt x="1331672" y="561306"/>
                </a:cubicBezTo>
                <a:cubicBezTo>
                  <a:pt x="1328779" y="561306"/>
                  <a:pt x="1325820" y="560378"/>
                  <a:pt x="1323442" y="558457"/>
                </a:cubicBezTo>
                <a:cubicBezTo>
                  <a:pt x="1317978" y="554061"/>
                  <a:pt x="1317271" y="546195"/>
                  <a:pt x="1321900" y="540992"/>
                </a:cubicBezTo>
                <a:cubicBezTo>
                  <a:pt x="1324183" y="538360"/>
                  <a:pt x="1327349" y="536874"/>
                  <a:pt x="1330619" y="536603"/>
                </a:cubicBezTo>
                <a:close/>
                <a:moveTo>
                  <a:pt x="1270928" y="489518"/>
                </a:moveTo>
                <a:cubicBezTo>
                  <a:pt x="1274198" y="489186"/>
                  <a:pt x="1277606" y="490053"/>
                  <a:pt x="1280370" y="492189"/>
                </a:cubicBezTo>
                <a:cubicBezTo>
                  <a:pt x="1285898" y="496462"/>
                  <a:pt x="1286798" y="504267"/>
                  <a:pt x="1282299" y="509592"/>
                </a:cubicBezTo>
                <a:cubicBezTo>
                  <a:pt x="1279792" y="512628"/>
                  <a:pt x="1276062" y="514237"/>
                  <a:pt x="1272334" y="514237"/>
                </a:cubicBezTo>
                <a:cubicBezTo>
                  <a:pt x="1269506" y="514237"/>
                  <a:pt x="1266612" y="513309"/>
                  <a:pt x="1264234" y="511450"/>
                </a:cubicBezTo>
                <a:cubicBezTo>
                  <a:pt x="1258704" y="507177"/>
                  <a:pt x="1257869" y="499374"/>
                  <a:pt x="1262306" y="494047"/>
                </a:cubicBezTo>
                <a:cubicBezTo>
                  <a:pt x="1264524" y="491384"/>
                  <a:pt x="1267657" y="489851"/>
                  <a:pt x="1270928" y="489518"/>
                </a:cubicBezTo>
                <a:close/>
                <a:moveTo>
                  <a:pt x="1210103" y="443750"/>
                </a:moveTo>
                <a:cubicBezTo>
                  <a:pt x="1213366" y="443324"/>
                  <a:pt x="1216789" y="444098"/>
                  <a:pt x="1219618" y="446173"/>
                </a:cubicBezTo>
                <a:cubicBezTo>
                  <a:pt x="1225211" y="450384"/>
                  <a:pt x="1226304" y="458126"/>
                  <a:pt x="1221996" y="463576"/>
                </a:cubicBezTo>
                <a:cubicBezTo>
                  <a:pt x="1219425" y="466735"/>
                  <a:pt x="1215632" y="468407"/>
                  <a:pt x="1211774" y="468407"/>
                </a:cubicBezTo>
                <a:cubicBezTo>
                  <a:pt x="1209074" y="468407"/>
                  <a:pt x="1206309" y="467602"/>
                  <a:pt x="1203931" y="465868"/>
                </a:cubicBezTo>
                <a:lnTo>
                  <a:pt x="1203995" y="465868"/>
                </a:lnTo>
                <a:cubicBezTo>
                  <a:pt x="1198338" y="461719"/>
                  <a:pt x="1197245" y="453915"/>
                  <a:pt x="1201552" y="448527"/>
                </a:cubicBezTo>
                <a:cubicBezTo>
                  <a:pt x="1203739" y="445802"/>
                  <a:pt x="1206841" y="444176"/>
                  <a:pt x="1210103" y="443750"/>
                </a:cubicBezTo>
                <a:close/>
                <a:moveTo>
                  <a:pt x="1148226" y="399429"/>
                </a:moveTo>
                <a:cubicBezTo>
                  <a:pt x="1151473" y="398934"/>
                  <a:pt x="1154912" y="399631"/>
                  <a:pt x="1157773" y="401643"/>
                </a:cubicBezTo>
                <a:cubicBezTo>
                  <a:pt x="1163558" y="405669"/>
                  <a:pt x="1164780" y="413411"/>
                  <a:pt x="1160601" y="418985"/>
                </a:cubicBezTo>
                <a:cubicBezTo>
                  <a:pt x="1158094" y="422267"/>
                  <a:pt x="1154172" y="424064"/>
                  <a:pt x="1150186" y="424064"/>
                </a:cubicBezTo>
                <a:cubicBezTo>
                  <a:pt x="1147614" y="424064"/>
                  <a:pt x="1144979" y="423258"/>
                  <a:pt x="1142664" y="421710"/>
                </a:cubicBezTo>
                <a:cubicBezTo>
                  <a:pt x="1136943" y="417684"/>
                  <a:pt x="1135657" y="409942"/>
                  <a:pt x="1139836" y="404368"/>
                </a:cubicBezTo>
                <a:cubicBezTo>
                  <a:pt x="1141926" y="401612"/>
                  <a:pt x="1144980" y="399925"/>
                  <a:pt x="1148226" y="399429"/>
                </a:cubicBezTo>
                <a:close/>
                <a:moveTo>
                  <a:pt x="1085071" y="356719"/>
                </a:moveTo>
                <a:cubicBezTo>
                  <a:pt x="1088309" y="356138"/>
                  <a:pt x="1091781" y="356742"/>
                  <a:pt x="1094706" y="358662"/>
                </a:cubicBezTo>
                <a:cubicBezTo>
                  <a:pt x="1100556" y="362564"/>
                  <a:pt x="1102034" y="370243"/>
                  <a:pt x="1098048" y="375942"/>
                </a:cubicBezTo>
                <a:cubicBezTo>
                  <a:pt x="1095541" y="379409"/>
                  <a:pt x="1091491" y="381268"/>
                  <a:pt x="1087441" y="381268"/>
                </a:cubicBezTo>
                <a:cubicBezTo>
                  <a:pt x="1084934" y="381268"/>
                  <a:pt x="1082363" y="380586"/>
                  <a:pt x="1080177" y="379100"/>
                </a:cubicBezTo>
                <a:cubicBezTo>
                  <a:pt x="1074326" y="375260"/>
                  <a:pt x="1072783" y="367518"/>
                  <a:pt x="1076833" y="361882"/>
                </a:cubicBezTo>
                <a:cubicBezTo>
                  <a:pt x="1078826" y="359064"/>
                  <a:pt x="1081832" y="357299"/>
                  <a:pt x="1085071" y="356719"/>
                </a:cubicBezTo>
                <a:close/>
                <a:moveTo>
                  <a:pt x="1020662" y="315781"/>
                </a:moveTo>
                <a:cubicBezTo>
                  <a:pt x="1023877" y="315108"/>
                  <a:pt x="1027364" y="315619"/>
                  <a:pt x="1030353" y="317477"/>
                </a:cubicBezTo>
                <a:cubicBezTo>
                  <a:pt x="1036333" y="321192"/>
                  <a:pt x="1038069" y="328810"/>
                  <a:pt x="1034211" y="334570"/>
                </a:cubicBezTo>
                <a:cubicBezTo>
                  <a:pt x="1031768" y="338287"/>
                  <a:pt x="1027590" y="340268"/>
                  <a:pt x="1023410" y="340268"/>
                </a:cubicBezTo>
                <a:cubicBezTo>
                  <a:pt x="1021032" y="340268"/>
                  <a:pt x="1018589" y="339648"/>
                  <a:pt x="1016466" y="338287"/>
                </a:cubicBezTo>
                <a:cubicBezTo>
                  <a:pt x="1010488" y="334570"/>
                  <a:pt x="1008752" y="326952"/>
                  <a:pt x="1012610" y="321192"/>
                </a:cubicBezTo>
                <a:cubicBezTo>
                  <a:pt x="1014507" y="318313"/>
                  <a:pt x="1017448" y="316455"/>
                  <a:pt x="1020662" y="315781"/>
                </a:cubicBezTo>
                <a:close/>
                <a:moveTo>
                  <a:pt x="954992" y="276748"/>
                </a:moveTo>
                <a:cubicBezTo>
                  <a:pt x="958174" y="275982"/>
                  <a:pt x="961662" y="276384"/>
                  <a:pt x="964716" y="278149"/>
                </a:cubicBezTo>
                <a:cubicBezTo>
                  <a:pt x="970822" y="281679"/>
                  <a:pt x="972816" y="289235"/>
                  <a:pt x="969151" y="295119"/>
                </a:cubicBezTo>
                <a:cubicBezTo>
                  <a:pt x="966708" y="299021"/>
                  <a:pt x="962466" y="301126"/>
                  <a:pt x="958093" y="301126"/>
                </a:cubicBezTo>
                <a:cubicBezTo>
                  <a:pt x="955843" y="301126"/>
                  <a:pt x="953529" y="300569"/>
                  <a:pt x="951472" y="299392"/>
                </a:cubicBezTo>
                <a:cubicBezTo>
                  <a:pt x="945430" y="295862"/>
                  <a:pt x="943436" y="288244"/>
                  <a:pt x="947100" y="282361"/>
                </a:cubicBezTo>
                <a:cubicBezTo>
                  <a:pt x="948933" y="279450"/>
                  <a:pt x="951810" y="277514"/>
                  <a:pt x="954992" y="276748"/>
                </a:cubicBezTo>
                <a:close/>
                <a:moveTo>
                  <a:pt x="888180" y="239898"/>
                </a:moveTo>
                <a:cubicBezTo>
                  <a:pt x="891346" y="239023"/>
                  <a:pt x="894866" y="239317"/>
                  <a:pt x="897984" y="240989"/>
                </a:cubicBezTo>
                <a:cubicBezTo>
                  <a:pt x="904156" y="244334"/>
                  <a:pt x="906406" y="251827"/>
                  <a:pt x="902935" y="257835"/>
                </a:cubicBezTo>
                <a:cubicBezTo>
                  <a:pt x="900621" y="261922"/>
                  <a:pt x="896248" y="264214"/>
                  <a:pt x="891684" y="264214"/>
                </a:cubicBezTo>
                <a:cubicBezTo>
                  <a:pt x="889627" y="264214"/>
                  <a:pt x="887441" y="263719"/>
                  <a:pt x="885513" y="262666"/>
                </a:cubicBezTo>
                <a:cubicBezTo>
                  <a:pt x="879276" y="259322"/>
                  <a:pt x="877026" y="251765"/>
                  <a:pt x="880498" y="245820"/>
                </a:cubicBezTo>
                <a:cubicBezTo>
                  <a:pt x="882202" y="242816"/>
                  <a:pt x="885014" y="240773"/>
                  <a:pt x="888180" y="239898"/>
                </a:cubicBezTo>
                <a:close/>
                <a:moveTo>
                  <a:pt x="820011" y="205254"/>
                </a:moveTo>
                <a:cubicBezTo>
                  <a:pt x="823137" y="204279"/>
                  <a:pt x="826657" y="204449"/>
                  <a:pt x="829839" y="205997"/>
                </a:cubicBezTo>
                <a:cubicBezTo>
                  <a:pt x="836139" y="209094"/>
                  <a:pt x="838646" y="216526"/>
                  <a:pt x="835433" y="222657"/>
                </a:cubicBezTo>
                <a:cubicBezTo>
                  <a:pt x="833183" y="226931"/>
                  <a:pt x="828682" y="229408"/>
                  <a:pt x="823989" y="229408"/>
                </a:cubicBezTo>
                <a:cubicBezTo>
                  <a:pt x="821996" y="229408"/>
                  <a:pt x="820003" y="228974"/>
                  <a:pt x="818138" y="228045"/>
                </a:cubicBezTo>
                <a:cubicBezTo>
                  <a:pt x="811838" y="224948"/>
                  <a:pt x="809267" y="217455"/>
                  <a:pt x="812545" y="211385"/>
                </a:cubicBezTo>
                <a:cubicBezTo>
                  <a:pt x="814153" y="208350"/>
                  <a:pt x="816885" y="206229"/>
                  <a:pt x="820011" y="205254"/>
                </a:cubicBezTo>
                <a:close/>
                <a:moveTo>
                  <a:pt x="750459" y="172887"/>
                </a:moveTo>
                <a:cubicBezTo>
                  <a:pt x="753545" y="171795"/>
                  <a:pt x="757065" y="171841"/>
                  <a:pt x="760279" y="173297"/>
                </a:cubicBezTo>
                <a:cubicBezTo>
                  <a:pt x="766708" y="176208"/>
                  <a:pt x="769537" y="183578"/>
                  <a:pt x="766515" y="189770"/>
                </a:cubicBezTo>
                <a:cubicBezTo>
                  <a:pt x="764330" y="194292"/>
                  <a:pt x="759701" y="196955"/>
                  <a:pt x="754879" y="196955"/>
                </a:cubicBezTo>
                <a:cubicBezTo>
                  <a:pt x="753014" y="196955"/>
                  <a:pt x="751215" y="196583"/>
                  <a:pt x="749479" y="195779"/>
                </a:cubicBezTo>
                <a:cubicBezTo>
                  <a:pt x="743050" y="192867"/>
                  <a:pt x="740221" y="185497"/>
                  <a:pt x="743242" y="179304"/>
                </a:cubicBezTo>
                <a:cubicBezTo>
                  <a:pt x="744721" y="176208"/>
                  <a:pt x="747373" y="173978"/>
                  <a:pt x="750459" y="172887"/>
                </a:cubicBezTo>
                <a:close/>
                <a:moveTo>
                  <a:pt x="679566" y="143066"/>
                </a:moveTo>
                <a:cubicBezTo>
                  <a:pt x="682620" y="141866"/>
                  <a:pt x="686156" y="141773"/>
                  <a:pt x="689434" y="143073"/>
                </a:cubicBezTo>
                <a:cubicBezTo>
                  <a:pt x="695927" y="145736"/>
                  <a:pt x="699012" y="152983"/>
                  <a:pt x="696313" y="159300"/>
                </a:cubicBezTo>
                <a:cubicBezTo>
                  <a:pt x="694191" y="164069"/>
                  <a:pt x="689434" y="166918"/>
                  <a:pt x="684419" y="166918"/>
                </a:cubicBezTo>
                <a:cubicBezTo>
                  <a:pt x="682749" y="166918"/>
                  <a:pt x="681077" y="166608"/>
                  <a:pt x="679469" y="165927"/>
                </a:cubicBezTo>
                <a:cubicBezTo>
                  <a:pt x="672912" y="163263"/>
                  <a:pt x="669826" y="156018"/>
                  <a:pt x="672590" y="149700"/>
                </a:cubicBezTo>
                <a:cubicBezTo>
                  <a:pt x="673941" y="146573"/>
                  <a:pt x="676512" y="144266"/>
                  <a:pt x="679566" y="143066"/>
                </a:cubicBezTo>
                <a:close/>
                <a:moveTo>
                  <a:pt x="617496" y="115576"/>
                </a:moveTo>
                <a:cubicBezTo>
                  <a:pt x="624182" y="117990"/>
                  <a:pt x="627524" y="125175"/>
                  <a:pt x="625082" y="131553"/>
                </a:cubicBezTo>
                <a:cubicBezTo>
                  <a:pt x="623153" y="136509"/>
                  <a:pt x="618203" y="139605"/>
                  <a:pt x="612996" y="139605"/>
                </a:cubicBezTo>
                <a:cubicBezTo>
                  <a:pt x="611516" y="139605"/>
                  <a:pt x="609974" y="139358"/>
                  <a:pt x="608495" y="138800"/>
                </a:cubicBezTo>
                <a:cubicBezTo>
                  <a:pt x="601874" y="136446"/>
                  <a:pt x="598467" y="129263"/>
                  <a:pt x="600973" y="122884"/>
                </a:cubicBezTo>
                <a:cubicBezTo>
                  <a:pt x="603480" y="116442"/>
                  <a:pt x="610874" y="113222"/>
                  <a:pt x="617496" y="115576"/>
                </a:cubicBezTo>
                <a:close/>
                <a:moveTo>
                  <a:pt x="544529" y="90864"/>
                </a:moveTo>
                <a:cubicBezTo>
                  <a:pt x="551279" y="93032"/>
                  <a:pt x="554943" y="100030"/>
                  <a:pt x="552757" y="106533"/>
                </a:cubicBezTo>
                <a:cubicBezTo>
                  <a:pt x="550957" y="111736"/>
                  <a:pt x="545943" y="115018"/>
                  <a:pt x="540544" y="115018"/>
                </a:cubicBezTo>
                <a:cubicBezTo>
                  <a:pt x="539192" y="115018"/>
                  <a:pt x="537843" y="114832"/>
                  <a:pt x="536492" y="114398"/>
                </a:cubicBezTo>
                <a:cubicBezTo>
                  <a:pt x="529807" y="112293"/>
                  <a:pt x="526143" y="105294"/>
                  <a:pt x="528328" y="98791"/>
                </a:cubicBezTo>
                <a:cubicBezTo>
                  <a:pt x="530578" y="92289"/>
                  <a:pt x="537843" y="88759"/>
                  <a:pt x="544529" y="90864"/>
                </a:cubicBezTo>
                <a:close/>
                <a:moveTo>
                  <a:pt x="470597" y="69063"/>
                </a:moveTo>
                <a:cubicBezTo>
                  <a:pt x="477476" y="70921"/>
                  <a:pt x="481398" y="77796"/>
                  <a:pt x="479470" y="84361"/>
                </a:cubicBezTo>
                <a:cubicBezTo>
                  <a:pt x="477862" y="89811"/>
                  <a:pt x="472719" y="93342"/>
                  <a:pt x="467125" y="93342"/>
                </a:cubicBezTo>
                <a:cubicBezTo>
                  <a:pt x="465904" y="93342"/>
                  <a:pt x="464747" y="93217"/>
                  <a:pt x="463589" y="92908"/>
                </a:cubicBezTo>
                <a:cubicBezTo>
                  <a:pt x="456776" y="90988"/>
                  <a:pt x="452790" y="84175"/>
                  <a:pt x="454718" y="77611"/>
                </a:cubicBezTo>
                <a:cubicBezTo>
                  <a:pt x="456646" y="70984"/>
                  <a:pt x="463783" y="67206"/>
                  <a:pt x="470597" y="69063"/>
                </a:cubicBezTo>
                <a:close/>
                <a:moveTo>
                  <a:pt x="395830" y="50112"/>
                </a:moveTo>
                <a:cubicBezTo>
                  <a:pt x="402709" y="51722"/>
                  <a:pt x="406952" y="58412"/>
                  <a:pt x="405280" y="65038"/>
                </a:cubicBezTo>
                <a:cubicBezTo>
                  <a:pt x="403867" y="70736"/>
                  <a:pt x="398595" y="74576"/>
                  <a:pt x="392809" y="74576"/>
                </a:cubicBezTo>
                <a:cubicBezTo>
                  <a:pt x="391845" y="74576"/>
                  <a:pt x="390815" y="74452"/>
                  <a:pt x="389787" y="74204"/>
                </a:cubicBezTo>
                <a:cubicBezTo>
                  <a:pt x="382909" y="72593"/>
                  <a:pt x="378666" y="65905"/>
                  <a:pt x="380272" y="59278"/>
                </a:cubicBezTo>
                <a:cubicBezTo>
                  <a:pt x="381944" y="52651"/>
                  <a:pt x="388887" y="48502"/>
                  <a:pt x="395830" y="50112"/>
                </a:cubicBezTo>
                <a:close/>
                <a:moveTo>
                  <a:pt x="320292" y="34195"/>
                </a:moveTo>
                <a:cubicBezTo>
                  <a:pt x="327235" y="35496"/>
                  <a:pt x="331736" y="41998"/>
                  <a:pt x="330385" y="48750"/>
                </a:cubicBezTo>
                <a:cubicBezTo>
                  <a:pt x="329164" y="54633"/>
                  <a:pt x="323763" y="58720"/>
                  <a:pt x="317785" y="58720"/>
                </a:cubicBezTo>
                <a:cubicBezTo>
                  <a:pt x="316949" y="58720"/>
                  <a:pt x="316113" y="58720"/>
                  <a:pt x="315278" y="58473"/>
                </a:cubicBezTo>
                <a:cubicBezTo>
                  <a:pt x="308335" y="57172"/>
                  <a:pt x="303770" y="50607"/>
                  <a:pt x="305184" y="43919"/>
                </a:cubicBezTo>
                <a:cubicBezTo>
                  <a:pt x="306535" y="37230"/>
                  <a:pt x="313284" y="32833"/>
                  <a:pt x="320292" y="34195"/>
                </a:cubicBezTo>
                <a:close/>
                <a:moveTo>
                  <a:pt x="244111" y="21251"/>
                </a:moveTo>
                <a:cubicBezTo>
                  <a:pt x="251118" y="22304"/>
                  <a:pt x="255940" y="28621"/>
                  <a:pt x="254846" y="35372"/>
                </a:cubicBezTo>
                <a:cubicBezTo>
                  <a:pt x="253882" y="41503"/>
                  <a:pt x="248418" y="45838"/>
                  <a:pt x="242182" y="45838"/>
                </a:cubicBezTo>
                <a:cubicBezTo>
                  <a:pt x="241475" y="45838"/>
                  <a:pt x="240832" y="45838"/>
                  <a:pt x="240189" y="45715"/>
                </a:cubicBezTo>
                <a:cubicBezTo>
                  <a:pt x="233182" y="44662"/>
                  <a:pt x="228360" y="38345"/>
                  <a:pt x="229453" y="31595"/>
                </a:cubicBezTo>
                <a:cubicBezTo>
                  <a:pt x="230545" y="24781"/>
                  <a:pt x="237103" y="20199"/>
                  <a:pt x="244111" y="21251"/>
                </a:cubicBezTo>
                <a:close/>
                <a:moveTo>
                  <a:pt x="167543" y="11218"/>
                </a:moveTo>
                <a:cubicBezTo>
                  <a:pt x="174551" y="12023"/>
                  <a:pt x="179630" y="18155"/>
                  <a:pt x="178795" y="24968"/>
                </a:cubicBezTo>
                <a:cubicBezTo>
                  <a:pt x="178087" y="31285"/>
                  <a:pt x="172494" y="35929"/>
                  <a:pt x="166065" y="35929"/>
                </a:cubicBezTo>
                <a:cubicBezTo>
                  <a:pt x="165551" y="35929"/>
                  <a:pt x="165101" y="35929"/>
                  <a:pt x="164587" y="35868"/>
                </a:cubicBezTo>
                <a:cubicBezTo>
                  <a:pt x="157514" y="35063"/>
                  <a:pt x="152436" y="28931"/>
                  <a:pt x="153272" y="22118"/>
                </a:cubicBezTo>
                <a:cubicBezTo>
                  <a:pt x="154108" y="15368"/>
                  <a:pt x="160472" y="10475"/>
                  <a:pt x="167543" y="11218"/>
                </a:cubicBezTo>
                <a:close/>
                <a:moveTo>
                  <a:pt x="90591" y="4220"/>
                </a:moveTo>
                <a:cubicBezTo>
                  <a:pt x="97662" y="4715"/>
                  <a:pt x="102934" y="10661"/>
                  <a:pt x="102419" y="17473"/>
                </a:cubicBezTo>
                <a:cubicBezTo>
                  <a:pt x="101905" y="23977"/>
                  <a:pt x="96249" y="28931"/>
                  <a:pt x="89626" y="28931"/>
                </a:cubicBezTo>
                <a:lnTo>
                  <a:pt x="88662" y="28931"/>
                </a:lnTo>
                <a:cubicBezTo>
                  <a:pt x="81591" y="28373"/>
                  <a:pt x="76255" y="22428"/>
                  <a:pt x="76770" y="15616"/>
                </a:cubicBezTo>
                <a:cubicBezTo>
                  <a:pt x="77348" y="8803"/>
                  <a:pt x="83519" y="3662"/>
                  <a:pt x="90591" y="4220"/>
                </a:cubicBezTo>
                <a:close/>
                <a:moveTo>
                  <a:pt x="13317" y="8"/>
                </a:moveTo>
                <a:cubicBezTo>
                  <a:pt x="20453" y="256"/>
                  <a:pt x="25981" y="6016"/>
                  <a:pt x="25724" y="12890"/>
                </a:cubicBezTo>
                <a:cubicBezTo>
                  <a:pt x="25468" y="19579"/>
                  <a:pt x="19746" y="24781"/>
                  <a:pt x="12867" y="24781"/>
                </a:cubicBezTo>
                <a:lnTo>
                  <a:pt x="12417" y="24781"/>
                </a:lnTo>
                <a:cubicBezTo>
                  <a:pt x="5281" y="24533"/>
                  <a:pt x="-248" y="18774"/>
                  <a:pt x="9" y="11961"/>
                </a:cubicBezTo>
                <a:cubicBezTo>
                  <a:pt x="266" y="5149"/>
                  <a:pt x="6246" y="-240"/>
                  <a:pt x="13317" y="8"/>
                </a:cubicBezTo>
                <a:close/>
              </a:path>
            </a:pathLst>
          </a:custGeom>
          <a:solidFill>
            <a:srgbClr val="41BAC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1315008-3E95-573F-1D96-DB13DB6D90BF}"/>
              </a:ext>
            </a:extLst>
          </p:cNvPr>
          <p:cNvSpPr/>
          <p:nvPr/>
        </p:nvSpPr>
        <p:spPr>
          <a:xfrm>
            <a:off x="8225710" y="2648703"/>
            <a:ext cx="25715" cy="24758"/>
          </a:xfrm>
          <a:custGeom>
            <a:avLst/>
            <a:gdLst>
              <a:gd name="connsiteX0" fmla="*/ 12036 w 24071"/>
              <a:gd name="connsiteY0" fmla="*/ 24056 h 24056"/>
              <a:gd name="connsiteX1" fmla="*/ 9689 w 24071"/>
              <a:gd name="connsiteY1" fmla="*/ 23815 h 24056"/>
              <a:gd name="connsiteX2" fmla="*/ 7462 w 24071"/>
              <a:gd name="connsiteY2" fmla="*/ 23153 h 24056"/>
              <a:gd name="connsiteX3" fmla="*/ 5356 w 24071"/>
              <a:gd name="connsiteY3" fmla="*/ 22070 h 24056"/>
              <a:gd name="connsiteX4" fmla="*/ 3550 w 24071"/>
              <a:gd name="connsiteY4" fmla="*/ 20566 h 24056"/>
              <a:gd name="connsiteX5" fmla="*/ 0 w 24071"/>
              <a:gd name="connsiteY5" fmla="*/ 12020 h 24056"/>
              <a:gd name="connsiteX6" fmla="*/ 3550 w 24071"/>
              <a:gd name="connsiteY6" fmla="*/ 3535 h 24056"/>
              <a:gd name="connsiteX7" fmla="*/ 5356 w 24071"/>
              <a:gd name="connsiteY7" fmla="*/ 2031 h 24056"/>
              <a:gd name="connsiteX8" fmla="*/ 7462 w 24071"/>
              <a:gd name="connsiteY8" fmla="*/ 948 h 24056"/>
              <a:gd name="connsiteX9" fmla="*/ 9689 w 24071"/>
              <a:gd name="connsiteY9" fmla="*/ 226 h 24056"/>
              <a:gd name="connsiteX10" fmla="*/ 14383 w 24071"/>
              <a:gd name="connsiteY10" fmla="*/ 226 h 24056"/>
              <a:gd name="connsiteX11" fmla="*/ 16669 w 24071"/>
              <a:gd name="connsiteY11" fmla="*/ 948 h 24056"/>
              <a:gd name="connsiteX12" fmla="*/ 18715 w 24071"/>
              <a:gd name="connsiteY12" fmla="*/ 2031 h 24056"/>
              <a:gd name="connsiteX13" fmla="*/ 20521 w 24071"/>
              <a:gd name="connsiteY13" fmla="*/ 3535 h 24056"/>
              <a:gd name="connsiteX14" fmla="*/ 24071 w 24071"/>
              <a:gd name="connsiteY14" fmla="*/ 12020 h 24056"/>
              <a:gd name="connsiteX15" fmla="*/ 20521 w 24071"/>
              <a:gd name="connsiteY15" fmla="*/ 20566 h 24056"/>
              <a:gd name="connsiteX16" fmla="*/ 12036 w 24071"/>
              <a:gd name="connsiteY16" fmla="*/ 24056 h 2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71" h="24056">
                <a:moveTo>
                  <a:pt x="12036" y="24056"/>
                </a:moveTo>
                <a:cubicBezTo>
                  <a:pt x="11253" y="24056"/>
                  <a:pt x="10471" y="23996"/>
                  <a:pt x="9689" y="23815"/>
                </a:cubicBezTo>
                <a:cubicBezTo>
                  <a:pt x="8906" y="23695"/>
                  <a:pt x="8184" y="23454"/>
                  <a:pt x="7462" y="23153"/>
                </a:cubicBezTo>
                <a:cubicBezTo>
                  <a:pt x="6740" y="22852"/>
                  <a:pt x="6018" y="22491"/>
                  <a:pt x="5356" y="22070"/>
                </a:cubicBezTo>
                <a:cubicBezTo>
                  <a:pt x="4694" y="21589"/>
                  <a:pt x="4092" y="21107"/>
                  <a:pt x="3550" y="20566"/>
                </a:cubicBezTo>
                <a:cubicBezTo>
                  <a:pt x="1324" y="18339"/>
                  <a:pt x="0" y="15210"/>
                  <a:pt x="0" y="12020"/>
                </a:cubicBezTo>
                <a:cubicBezTo>
                  <a:pt x="0" y="8831"/>
                  <a:pt x="1324" y="5762"/>
                  <a:pt x="3550" y="3535"/>
                </a:cubicBezTo>
                <a:cubicBezTo>
                  <a:pt x="4092" y="2994"/>
                  <a:pt x="4694" y="2452"/>
                  <a:pt x="5356" y="2031"/>
                </a:cubicBezTo>
                <a:cubicBezTo>
                  <a:pt x="6018" y="1610"/>
                  <a:pt x="6740" y="1249"/>
                  <a:pt x="7462" y="948"/>
                </a:cubicBezTo>
                <a:cubicBezTo>
                  <a:pt x="8184" y="647"/>
                  <a:pt x="8906" y="406"/>
                  <a:pt x="9689" y="226"/>
                </a:cubicBezTo>
                <a:cubicBezTo>
                  <a:pt x="11253" y="-75"/>
                  <a:pt x="12878" y="-75"/>
                  <a:pt x="14383" y="226"/>
                </a:cubicBezTo>
                <a:cubicBezTo>
                  <a:pt x="15165" y="406"/>
                  <a:pt x="15947" y="647"/>
                  <a:pt x="16669" y="948"/>
                </a:cubicBezTo>
                <a:cubicBezTo>
                  <a:pt x="17391" y="1249"/>
                  <a:pt x="18053" y="1610"/>
                  <a:pt x="18715" y="2031"/>
                </a:cubicBezTo>
                <a:cubicBezTo>
                  <a:pt x="19377" y="2452"/>
                  <a:pt x="19979" y="2994"/>
                  <a:pt x="20521" y="3535"/>
                </a:cubicBezTo>
                <a:cubicBezTo>
                  <a:pt x="22808" y="5762"/>
                  <a:pt x="24071" y="8891"/>
                  <a:pt x="24071" y="12020"/>
                </a:cubicBezTo>
                <a:cubicBezTo>
                  <a:pt x="24071" y="15150"/>
                  <a:pt x="22808" y="18339"/>
                  <a:pt x="20521" y="20566"/>
                </a:cubicBezTo>
                <a:cubicBezTo>
                  <a:pt x="18294" y="22792"/>
                  <a:pt x="15225" y="24056"/>
                  <a:pt x="12036" y="24056"/>
                </a:cubicBezTo>
                <a:close/>
              </a:path>
            </a:pathLst>
          </a:custGeom>
          <a:solidFill>
            <a:srgbClr val="41BAC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292020E-111A-B9E7-8AC3-A3B9EF7EAB86}"/>
              </a:ext>
            </a:extLst>
          </p:cNvPr>
          <p:cNvSpPr/>
          <p:nvPr/>
        </p:nvSpPr>
        <p:spPr>
          <a:xfrm>
            <a:off x="3481252" y="4841283"/>
            <a:ext cx="25715" cy="24602"/>
          </a:xfrm>
          <a:custGeom>
            <a:avLst/>
            <a:gdLst>
              <a:gd name="connsiteX0" fmla="*/ 12036 w 24071"/>
              <a:gd name="connsiteY0" fmla="*/ 23906 h 23905"/>
              <a:gd name="connsiteX1" fmla="*/ 7462 w 24071"/>
              <a:gd name="connsiteY1" fmla="*/ 23003 h 23905"/>
              <a:gd name="connsiteX2" fmla="*/ 3551 w 24071"/>
              <a:gd name="connsiteY2" fmla="*/ 20415 h 23905"/>
              <a:gd name="connsiteX3" fmla="*/ 0 w 24071"/>
              <a:gd name="connsiteY3" fmla="*/ 11870 h 23905"/>
              <a:gd name="connsiteX4" fmla="*/ 3551 w 24071"/>
              <a:gd name="connsiteY4" fmla="*/ 3385 h 23905"/>
              <a:gd name="connsiteX5" fmla="*/ 20581 w 24071"/>
              <a:gd name="connsiteY5" fmla="*/ 3385 h 23905"/>
              <a:gd name="connsiteX6" fmla="*/ 24071 w 24071"/>
              <a:gd name="connsiteY6" fmla="*/ 11870 h 23905"/>
              <a:gd name="connsiteX7" fmla="*/ 20581 w 24071"/>
              <a:gd name="connsiteY7" fmla="*/ 20415 h 23905"/>
              <a:gd name="connsiteX8" fmla="*/ 12036 w 24071"/>
              <a:gd name="connsiteY8" fmla="*/ 23906 h 2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71" h="23905">
                <a:moveTo>
                  <a:pt x="12036" y="23906"/>
                </a:moveTo>
                <a:cubicBezTo>
                  <a:pt x="10471" y="23906"/>
                  <a:pt x="8906" y="23605"/>
                  <a:pt x="7462" y="23003"/>
                </a:cubicBezTo>
                <a:cubicBezTo>
                  <a:pt x="6018" y="22401"/>
                  <a:pt x="4694" y="21499"/>
                  <a:pt x="3551" y="20415"/>
                </a:cubicBezTo>
                <a:cubicBezTo>
                  <a:pt x="1264" y="18129"/>
                  <a:pt x="0" y="15120"/>
                  <a:pt x="0" y="11870"/>
                </a:cubicBezTo>
                <a:cubicBezTo>
                  <a:pt x="0" y="8620"/>
                  <a:pt x="1324" y="5612"/>
                  <a:pt x="3551" y="3385"/>
                </a:cubicBezTo>
                <a:cubicBezTo>
                  <a:pt x="8064" y="-1128"/>
                  <a:pt x="16067" y="-1128"/>
                  <a:pt x="20581" y="3385"/>
                </a:cubicBezTo>
                <a:cubicBezTo>
                  <a:pt x="22807" y="5612"/>
                  <a:pt x="24071" y="8741"/>
                  <a:pt x="24071" y="11870"/>
                </a:cubicBezTo>
                <a:cubicBezTo>
                  <a:pt x="24071" y="14999"/>
                  <a:pt x="22867" y="18129"/>
                  <a:pt x="20581" y="20415"/>
                </a:cubicBezTo>
                <a:cubicBezTo>
                  <a:pt x="18294" y="22642"/>
                  <a:pt x="15285" y="23906"/>
                  <a:pt x="12036" y="23906"/>
                </a:cubicBezTo>
                <a:close/>
              </a:path>
            </a:pathLst>
          </a:custGeom>
          <a:solidFill>
            <a:srgbClr val="41BAC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E3FA1-8CF7-9EB1-21F0-571356575E7E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67314" y="3652929"/>
            <a:ext cx="3421679" cy="900661"/>
          </a:xfrm>
        </p:spPr>
        <p:txBody>
          <a:bodyPr/>
          <a:lstStyle>
            <a:lvl1pPr marL="0" indent="0" algn="l">
              <a:lnSpc>
                <a:spcPct val="85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  <a:endParaRPr lang="en-GB" dirty="0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B4A1B960-9154-3C95-0E27-DDD745D67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05" y="5908012"/>
            <a:ext cx="2395467" cy="671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74EA3-0E94-B400-88BF-9A0293AB495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67314" y="429581"/>
            <a:ext cx="6244659" cy="3116173"/>
          </a:xfrm>
        </p:spPr>
        <p:txBody>
          <a:bodyPr anchor="t"/>
          <a:lstStyle>
            <a:lvl1pPr algn="l">
              <a:lnSpc>
                <a:spcPct val="78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13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775E-9C14-41E8-E8C5-69506B08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86" y="1035516"/>
            <a:ext cx="4498829" cy="2393484"/>
          </a:xfrm>
        </p:spPr>
        <p:txBody>
          <a:bodyPr anchor="t"/>
          <a:lstStyle>
            <a:lvl1pPr algn="ctr">
              <a:defRPr sz="4000">
                <a:solidFill>
                  <a:schemeClr val="bg1"/>
                </a:solidFill>
                <a:latin typeface="Graphik Wide Regular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4F9732-B372-A097-027E-8EB338A73B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688" y="1150631"/>
            <a:ext cx="5246006" cy="258183"/>
          </a:xfrm>
        </p:spPr>
        <p:txBody>
          <a:bodyPr/>
          <a:lstStyle>
            <a:lvl1pPr algn="ctr"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4DF3BF-224D-046F-A98C-E3A49FAAD9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8513" y="4376455"/>
            <a:ext cx="4498975" cy="1883835"/>
          </a:xfrm>
        </p:spPr>
        <p:txBody>
          <a:bodyPr/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47B9B15-2DBA-8708-3225-03D4A3C6DD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688" y="5223654"/>
            <a:ext cx="5245100" cy="1036637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4BC6E19-F808-98F5-D480-1F4DFFBEE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27874" y="1372350"/>
            <a:ext cx="7147397" cy="2489898"/>
          </a:xfrm>
          <a:custGeom>
            <a:avLst/>
            <a:gdLst>
              <a:gd name="connsiteX0" fmla="*/ 527874 w 7147397"/>
              <a:gd name="connsiteY0" fmla="*/ 0 h 2489898"/>
              <a:gd name="connsiteX1" fmla="*/ 7147397 w 7147397"/>
              <a:gd name="connsiteY1" fmla="*/ 0 h 2489898"/>
              <a:gd name="connsiteX2" fmla="*/ 7147397 w 7147397"/>
              <a:gd name="connsiteY2" fmla="*/ 2489898 h 2489898"/>
              <a:gd name="connsiteX3" fmla="*/ 0 w 7147397"/>
              <a:gd name="connsiteY3" fmla="*/ 2489898 h 2489898"/>
              <a:gd name="connsiteX4" fmla="*/ 0 w 7147397"/>
              <a:gd name="connsiteY4" fmla="*/ 2056650 h 2489898"/>
              <a:gd name="connsiteX5" fmla="*/ 527874 w 7147397"/>
              <a:gd name="connsiteY5" fmla="*/ 2056650 h 248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7397" h="2489898">
                <a:moveTo>
                  <a:pt x="527874" y="0"/>
                </a:moveTo>
                <a:lnTo>
                  <a:pt x="7147397" y="0"/>
                </a:lnTo>
                <a:lnTo>
                  <a:pt x="7147397" y="2489898"/>
                </a:lnTo>
                <a:lnTo>
                  <a:pt x="0" y="2489898"/>
                </a:lnTo>
                <a:lnTo>
                  <a:pt x="0" y="2056650"/>
                </a:lnTo>
                <a:lnTo>
                  <a:pt x="527874" y="2056650"/>
                </a:lnTo>
                <a:close/>
              </a:path>
            </a:pathLst>
          </a:cu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5ED4303-6761-182D-C914-62FB12D1B9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0150" y="1493838"/>
            <a:ext cx="5251450" cy="352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005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B8583B9-0609-17C7-9999-9FEFE003E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" y="6260252"/>
            <a:ext cx="1755531" cy="49188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860A5B-F97C-C94B-481E-CB00B67FA4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64013" y="511175"/>
            <a:ext cx="1214437" cy="11350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FD6F8C7-8485-E507-13EC-1FF95E4577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86400" y="226143"/>
            <a:ext cx="1861511" cy="142009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40BD6B6-8FB5-5CBE-676D-81DF810781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62685" y="2135123"/>
            <a:ext cx="1602658" cy="15190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7BF01C9-BE33-B3BA-93F6-B75CE3BCC1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2685" y="3767277"/>
            <a:ext cx="1863212" cy="170589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CA1485E-9763-29FA-1C56-393EC755E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64013" y="4950544"/>
            <a:ext cx="1863212" cy="142009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BD4E204-3409-2B38-EBA1-4AA99813E8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46541" y="1760538"/>
            <a:ext cx="4506913" cy="30861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83AFF5-A4A9-A6A5-C8E6-42F8FD44A9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2660" y="515791"/>
            <a:ext cx="3852863" cy="447675"/>
          </a:xfrm>
        </p:spPr>
        <p:txBody>
          <a:bodyPr/>
          <a:lstStyle>
            <a:lvl1pPr>
              <a:lnSpc>
                <a:spcPct val="90000"/>
              </a:lnSpc>
              <a:spcBef>
                <a:spcPts val="400"/>
              </a:spcBef>
              <a:defRPr sz="1100" spc="150" baseline="0">
                <a:solidFill>
                  <a:schemeClr val="tx2"/>
                </a:solidFill>
                <a:latin typeface="Graphik Wide Regular" pitchFamily="50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EE942B-F266-9E8B-9D7E-0BB4FA5BF0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46388" y="1021080"/>
            <a:ext cx="1229135" cy="625158"/>
          </a:xfrm>
        </p:spPr>
        <p:txBody>
          <a:bodyPr tIns="36000"/>
          <a:lstStyle>
            <a:lvl1pPr>
              <a:defRPr sz="800">
                <a:solidFill>
                  <a:schemeClr val="tx2"/>
                </a:solidFill>
                <a:latin typeface="Graphik Semibold" panose="020B0703030202060203" pitchFamily="34" charset="0"/>
              </a:defRPr>
            </a:lvl1pPr>
            <a:lvl2pPr marL="0" indent="0">
              <a:lnSpc>
                <a:spcPct val="95000"/>
              </a:lnSpc>
              <a:spcBef>
                <a:spcPts val="100"/>
              </a:spcBef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302DB41-3CDA-6674-2107-86094BAE2B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22401" y="1760538"/>
            <a:ext cx="1314910" cy="3086100"/>
          </a:xfrm>
        </p:spPr>
        <p:txBody>
          <a:bodyPr tIns="36000"/>
          <a:lstStyle>
            <a:lvl1pPr>
              <a:defRPr sz="800">
                <a:solidFill>
                  <a:schemeClr val="tx2"/>
                </a:solidFill>
                <a:latin typeface="Graphik Semibold" panose="020B0703030202060203" pitchFamily="34" charset="0"/>
              </a:defRPr>
            </a:lvl1pPr>
            <a:lvl2pPr marL="0" indent="0">
              <a:lnSpc>
                <a:spcPct val="95000"/>
              </a:lnSpc>
              <a:spcBef>
                <a:spcPts val="100"/>
              </a:spcBef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88E052E-1AD6-7D73-2D51-3FDCB6126D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2471" y="4950544"/>
            <a:ext cx="1205440" cy="1420094"/>
          </a:xfrm>
        </p:spPr>
        <p:txBody>
          <a:bodyPr tIns="36000"/>
          <a:lstStyle>
            <a:lvl1pPr>
              <a:defRPr sz="800">
                <a:solidFill>
                  <a:schemeClr val="tx2"/>
                </a:solidFill>
                <a:latin typeface="Graphik Semibold" panose="020B0703030202060203" pitchFamily="34" charset="0"/>
              </a:defRPr>
            </a:lvl1pPr>
            <a:lvl2pPr marL="0" indent="0">
              <a:lnSpc>
                <a:spcPct val="95000"/>
              </a:lnSpc>
              <a:spcBef>
                <a:spcPts val="100"/>
              </a:spcBef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A47C109C-107B-9BE0-D9BF-8307B2E4DC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28342" y="3767277"/>
            <a:ext cx="1229135" cy="1705894"/>
          </a:xfrm>
        </p:spPr>
        <p:txBody>
          <a:bodyPr tIns="36000"/>
          <a:lstStyle>
            <a:lvl1pPr>
              <a:defRPr sz="800">
                <a:solidFill>
                  <a:schemeClr val="tx2"/>
                </a:solidFill>
                <a:latin typeface="Graphik Semibold" panose="020B0703030202060203" pitchFamily="34" charset="0"/>
              </a:defRPr>
            </a:lvl1pPr>
            <a:lvl2pPr marL="0" indent="0">
              <a:lnSpc>
                <a:spcPct val="95000"/>
              </a:lnSpc>
              <a:spcBef>
                <a:spcPts val="100"/>
              </a:spcBef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br>
              <a:rPr lang="en-US" dirty="0"/>
            </a:br>
            <a:endParaRPr lang="en-US" dirty="0"/>
          </a:p>
          <a:p>
            <a:pPr lvl="1"/>
            <a:br>
              <a:rPr lang="en-US" dirty="0"/>
            </a:br>
            <a:endParaRPr lang="en-US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0D41FC5C-D53C-8392-B702-501C2DF417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74574" y="2135122"/>
            <a:ext cx="1482903" cy="1519081"/>
          </a:xfrm>
        </p:spPr>
        <p:txBody>
          <a:bodyPr tIns="36000"/>
          <a:lstStyle>
            <a:lvl1pPr>
              <a:defRPr sz="800">
                <a:solidFill>
                  <a:schemeClr val="tx2"/>
                </a:solidFill>
                <a:latin typeface="Graphik Semibold" panose="020B0703030202060203" pitchFamily="34" charset="0"/>
              </a:defRPr>
            </a:lvl1pPr>
            <a:lvl2pPr marL="0" indent="0">
              <a:lnSpc>
                <a:spcPct val="95000"/>
              </a:lnSpc>
              <a:spcBef>
                <a:spcPts val="100"/>
              </a:spcBef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E7C48F25-AD73-938B-70D7-DB6393B111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62685" y="232867"/>
            <a:ext cx="1229135" cy="1431207"/>
          </a:xfrm>
        </p:spPr>
        <p:txBody>
          <a:bodyPr tIns="36000"/>
          <a:lstStyle>
            <a:lvl1pPr>
              <a:defRPr sz="800">
                <a:solidFill>
                  <a:schemeClr val="tx2"/>
                </a:solidFill>
                <a:latin typeface="Graphik Semibold" panose="020B0703030202060203" pitchFamily="34" charset="0"/>
              </a:defRPr>
            </a:lvl1pPr>
            <a:lvl2pPr marL="0" indent="0">
              <a:lnSpc>
                <a:spcPct val="95000"/>
              </a:lnSpc>
              <a:spcBef>
                <a:spcPts val="100"/>
              </a:spcBef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0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61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E18AAB-08D5-1728-F330-6ACF5F94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DCE21-E084-B794-7230-B1989619D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85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Graphik Wide Regular" pitchFamily="50" charset="0"/>
          <a:ea typeface="+mn-ea"/>
          <a:cs typeface="+mn-cs"/>
        </a:defRPr>
      </a:lvl1pPr>
      <a:lvl2pPr marL="4572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4767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png"/><Relationship Id="rId7" Type="http://schemas.openxmlformats.org/officeDocument/2006/relationships/image" Target="../media/image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F1157F1-0D07-5137-4A6B-E46CD95980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pic>
        <p:nvPicPr>
          <p:cNvPr id="7" name="Picture 6" descr="A black background with white text and blue lightning bolt&#10;&#10;Description automatically generated">
            <a:extLst>
              <a:ext uri="{FF2B5EF4-FFF2-40B4-BE49-F238E27FC236}">
                <a16:creationId xmlns:a16="http://schemas.microsoft.com/office/drawing/2014/main" id="{AFDD18B1-F7CE-0F34-2D9E-5C54E36DA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92" y="4365141"/>
            <a:ext cx="4909195" cy="250197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E328E27-E899-1764-5B8C-9AFD3824D2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Low </a:t>
            </a:r>
            <a:br>
              <a:rPr lang="en-GB" dirty="0"/>
            </a:br>
            <a:r>
              <a:rPr lang="en-GB" dirty="0"/>
              <a:t>Carbon</a:t>
            </a:r>
            <a:br>
              <a:rPr lang="en-GB" dirty="0"/>
            </a:br>
            <a:r>
              <a:rPr lang="en-GB" dirty="0"/>
              <a:t>Pioneers</a:t>
            </a:r>
          </a:p>
        </p:txBody>
      </p:sp>
      <p:pic>
        <p:nvPicPr>
          <p:cNvPr id="14" name="Picture Placeholder 13" descr="A building with a patio and chairs&#10;&#10;AI-generated content may be incorrect.">
            <a:extLst>
              <a:ext uri="{FF2B5EF4-FFF2-40B4-BE49-F238E27FC236}">
                <a16:creationId xmlns:a16="http://schemas.microsoft.com/office/drawing/2014/main" id="{1FD297A1-1E65-B459-4347-8869C09B80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6419"/>
          <a:stretch>
            <a:fillRect/>
          </a:stretch>
        </p:blipFill>
        <p:spPr/>
      </p:pic>
      <p:pic>
        <p:nvPicPr>
          <p:cNvPr id="16" name="Picture Placeholder 15" descr="A room with a couch and chairs&#10;&#10;AI-generated content may be incorrect.">
            <a:extLst>
              <a:ext uri="{FF2B5EF4-FFF2-40B4-BE49-F238E27FC236}">
                <a16:creationId xmlns:a16="http://schemas.microsoft.com/office/drawing/2014/main" id="{7AFC5F49-C382-5333-3247-3C1A95C152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r="8800"/>
          <a:stretch>
            <a:fillRect/>
          </a:stretch>
        </p:blipFill>
        <p:spPr/>
      </p:pic>
      <p:pic>
        <p:nvPicPr>
          <p:cNvPr id="23" name="Picture Placeholder 22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0A98A32C-EFC1-461F-A7B2-9F377DF802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r="14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28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2A5F-4117-2D6C-E6AB-765372E0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Low </a:t>
            </a:r>
            <a:br>
              <a:rPr lang="en-GB" dirty="0"/>
            </a:br>
            <a:r>
              <a:rPr lang="en-GB" dirty="0"/>
              <a:t>Carbon Pioneers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936ED-D92A-860F-D697-CAABD74C8B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Our Low Carbon Pioneer, </a:t>
            </a:r>
            <a:r>
              <a:rPr lang="en-GB" dirty="0" err="1"/>
              <a:t>voco</a:t>
            </a:r>
            <a:r>
              <a:rPr lang="en-GB" dirty="0"/>
              <a:t> Zeal Exeter Science Park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00B49-25D8-2A8C-5A43-C8A2019B6C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Low Carbon Pioneers is an initiative that celebrates </a:t>
            </a:r>
            <a:br>
              <a:rPr lang="en-GB" dirty="0"/>
            </a:br>
            <a:r>
              <a:rPr lang="en-GB" dirty="0"/>
              <a:t>and promotes hotels that are </a:t>
            </a:r>
            <a:r>
              <a:rPr lang="en-GB" dirty="0">
                <a:latin typeface="Graphik Semibold" panose="020B0703030202060203" pitchFamily="34" charset="0"/>
              </a:rPr>
              <a:t>energy efficient, </a:t>
            </a:r>
            <a:br>
              <a:rPr lang="en-GB" dirty="0">
                <a:latin typeface="Graphik Semibold" panose="020B0703030202060203" pitchFamily="34" charset="0"/>
              </a:rPr>
            </a:br>
            <a:r>
              <a:rPr lang="en-GB" dirty="0">
                <a:latin typeface="Graphik Semibold" panose="020B0703030202060203" pitchFamily="34" charset="0"/>
              </a:rPr>
              <a:t>have no fossil fuels combusted onsite*, </a:t>
            </a:r>
            <a:br>
              <a:rPr lang="en-GB" dirty="0">
                <a:latin typeface="Graphik Semibold" panose="020B0703030202060203" pitchFamily="34" charset="0"/>
              </a:rPr>
            </a:br>
            <a:r>
              <a:rPr lang="en-GB" dirty="0"/>
              <a:t>and are </a:t>
            </a:r>
            <a:r>
              <a:rPr lang="en-GB" dirty="0">
                <a:latin typeface="Graphik Semibold" panose="020B0703030202060203" pitchFamily="34" charset="0"/>
              </a:rPr>
              <a:t>backed by renewable energy.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42744-B855-5482-8ABA-617E953C0B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numCol="2" spcCol="360000"/>
          <a:lstStyle/>
          <a:p>
            <a:r>
              <a:rPr lang="en-GB" dirty="0"/>
              <a:t>At the </a:t>
            </a:r>
            <a:r>
              <a:rPr lang="en-GB" dirty="0" err="1"/>
              <a:t>voco</a:t>
            </a:r>
            <a:r>
              <a:rPr lang="en-GB" dirty="0"/>
              <a:t> Zeal Exeter Science Park, we are passionate about sustainable hospitality. We’re giving guests the opportunity to have a low carbon visit whilst enjoying </a:t>
            </a:r>
            <a:br>
              <a:rPr lang="en-GB" dirty="0"/>
            </a:br>
            <a:r>
              <a:rPr lang="en-GB" dirty="0"/>
              <a:t>a relaxed and care free stay. </a:t>
            </a:r>
          </a:p>
          <a:p>
            <a:endParaRPr lang="en-GB" dirty="0"/>
          </a:p>
          <a:p>
            <a:r>
              <a:rPr lang="en-GB" dirty="0"/>
              <a:t>Our hotel is one of the most energy efficient buildings in the UK.   It has no fossil fuels on-site and is backed by renewable energy. On the next page, you can see some of the measures we have put in place at our hotel…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4EA6F-0057-4FB5-4535-0EFFAD8CB73A}"/>
              </a:ext>
            </a:extLst>
          </p:cNvPr>
          <p:cNvSpPr txBox="1"/>
          <p:nvPr/>
        </p:nvSpPr>
        <p:spPr>
          <a:xfrm>
            <a:off x="0" y="6611779"/>
            <a:ext cx="5929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>
                <a:solidFill>
                  <a:schemeClr val="bg1"/>
                </a:solidFill>
              </a:rPr>
              <a:t>*Except for backup generators that fall below 5% of the hotel’s total annual energy consumption</a:t>
            </a:r>
          </a:p>
        </p:txBody>
      </p:sp>
      <p:pic>
        <p:nvPicPr>
          <p:cNvPr id="11" name="Picture Placeholder 10" descr="A tree in a room&#10;&#10;AI-generated content may be incorrect.">
            <a:extLst>
              <a:ext uri="{FF2B5EF4-FFF2-40B4-BE49-F238E27FC236}">
                <a16:creationId xmlns:a16="http://schemas.microsoft.com/office/drawing/2014/main" id="{6D90F25A-EAB5-8413-8EF7-9E558EACD5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241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kitchen with pots and pans&#10;&#10;Description automatically generated">
            <a:extLst>
              <a:ext uri="{FF2B5EF4-FFF2-40B4-BE49-F238E27FC236}">
                <a16:creationId xmlns:a16="http://schemas.microsoft.com/office/drawing/2014/main" id="{3EF258E7-3983-30BE-F238-35084618AD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6281"/>
          <a:stretch/>
        </p:blipFill>
        <p:spPr>
          <a:xfrm>
            <a:off x="4164013" y="4950544"/>
            <a:ext cx="1863212" cy="142009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B02FAF-7742-C256-2C5A-8B0310B760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2660" y="515791"/>
            <a:ext cx="3852863" cy="447675"/>
          </a:xfrm>
        </p:spPr>
        <p:txBody>
          <a:bodyPr/>
          <a:lstStyle/>
          <a:p>
            <a:r>
              <a:rPr lang="en-GB" dirty="0"/>
              <a:t>Low Carbon Pioneers</a:t>
            </a:r>
          </a:p>
          <a:p>
            <a:r>
              <a:rPr lang="en-GB" dirty="0" err="1">
                <a:solidFill>
                  <a:schemeClr val="tx1"/>
                </a:solidFill>
              </a:rPr>
              <a:t>voco</a:t>
            </a:r>
            <a:r>
              <a:rPr lang="en-GB" dirty="0">
                <a:solidFill>
                  <a:schemeClr val="tx1"/>
                </a:solidFill>
              </a:rPr>
              <a:t> Zeal Exeter Science Park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AAD810E8-26D0-AAE7-357E-AE3ECF25DA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46388" y="1021080"/>
            <a:ext cx="1229135" cy="625158"/>
          </a:xfrm>
        </p:spPr>
        <p:txBody>
          <a:bodyPr/>
          <a:lstStyle/>
          <a:p>
            <a:r>
              <a:rPr lang="en-GB" dirty="0"/>
              <a:t>Rooftop and solar cladding:</a:t>
            </a:r>
          </a:p>
          <a:p>
            <a:pPr lvl="1"/>
            <a:r>
              <a:rPr lang="en-GB" dirty="0"/>
              <a:t>Generating renewable energy which powers most of the needs of the hotel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00CBC6-87D2-E713-149D-34BF91A28A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22401" y="1746568"/>
            <a:ext cx="1314910" cy="3086100"/>
          </a:xfrm>
        </p:spPr>
        <p:txBody>
          <a:bodyPr/>
          <a:lstStyle/>
          <a:p>
            <a:r>
              <a:rPr lang="en-GB" dirty="0"/>
              <a:t>Designed to minimise energy use:</a:t>
            </a:r>
          </a:p>
          <a:p>
            <a:pPr lvl="1"/>
            <a:r>
              <a:rPr lang="en-GB" dirty="0"/>
              <a:t>Designed to achieve one of the lowest energy usage intensities in the UK</a:t>
            </a:r>
          </a:p>
          <a:p>
            <a:r>
              <a:rPr lang="en-GB" dirty="0"/>
              <a:t>Submeters to monitor and improve energy usage: </a:t>
            </a:r>
          </a:p>
          <a:p>
            <a:pPr lvl="1"/>
            <a:r>
              <a:rPr lang="en-GB" dirty="0"/>
              <a:t>Constantly looking for improvements to reduce energy usage across </a:t>
            </a:r>
          </a:p>
          <a:p>
            <a:pPr lvl="1"/>
            <a:r>
              <a:rPr lang="en-GB" dirty="0"/>
              <a:t>the hotel</a:t>
            </a:r>
          </a:p>
          <a:p>
            <a:r>
              <a:rPr lang="en-GB" dirty="0"/>
              <a:t>Passivhaus levels of insulation: </a:t>
            </a:r>
          </a:p>
          <a:p>
            <a:pPr lvl="1"/>
            <a:r>
              <a:rPr lang="en-GB" dirty="0"/>
              <a:t>Reducing energy needed for heating and cooling </a:t>
            </a:r>
          </a:p>
          <a:p>
            <a:pPr lvl="1"/>
            <a:r>
              <a:rPr lang="en-GB" dirty="0"/>
              <a:t>across the year</a:t>
            </a:r>
          </a:p>
          <a:p>
            <a:r>
              <a:rPr lang="en-GB" dirty="0"/>
              <a:t>Recycled concrete GGBS:</a:t>
            </a:r>
          </a:p>
          <a:p>
            <a:pPr lvl="1"/>
            <a:r>
              <a:rPr lang="en-GB" dirty="0"/>
              <a:t>Reducing carbon in construction</a:t>
            </a:r>
          </a:p>
          <a:p>
            <a:r>
              <a:rPr lang="en-GB" dirty="0"/>
              <a:t>An engaged team:</a:t>
            </a:r>
          </a:p>
          <a:p>
            <a:pPr lvl="1"/>
            <a:r>
              <a:rPr lang="en-GB" dirty="0"/>
              <a:t>Monitoring energy consumption and putting in place energy reduction best practices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B843D1-F1AE-30FA-5F0B-4DBAB7322C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2471" y="4950544"/>
            <a:ext cx="1205440" cy="1420094"/>
          </a:xfrm>
        </p:spPr>
        <p:txBody>
          <a:bodyPr/>
          <a:lstStyle/>
          <a:p>
            <a:r>
              <a:rPr lang="en-GB" dirty="0"/>
              <a:t>All electric kitchen with induction hobs:</a:t>
            </a:r>
          </a:p>
          <a:p>
            <a:pPr lvl="1"/>
            <a:r>
              <a:rPr lang="en-GB" dirty="0"/>
              <a:t>Removing any fossil fuels and enabling a more efficient kitchen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9EEBC3A-8861-772F-3347-70DBE29814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31311" y="3767276"/>
            <a:ext cx="1229135" cy="1705894"/>
          </a:xfrm>
        </p:spPr>
        <p:txBody>
          <a:bodyPr/>
          <a:lstStyle/>
          <a:p>
            <a:r>
              <a:rPr lang="en-GB" dirty="0"/>
              <a:t>High efficiency showers and taps: </a:t>
            </a:r>
          </a:p>
          <a:p>
            <a:pPr lvl="1"/>
            <a:r>
              <a:rPr lang="en-GB" dirty="0"/>
              <a:t>Reducing energy </a:t>
            </a:r>
            <a:br>
              <a:rPr lang="en-GB" dirty="0"/>
            </a:br>
            <a:r>
              <a:rPr lang="en-GB" dirty="0"/>
              <a:t>and water usage</a:t>
            </a:r>
          </a:p>
          <a:p>
            <a:r>
              <a:rPr lang="en-GB" dirty="0"/>
              <a:t>CO2 hot water heat pumps:</a:t>
            </a:r>
          </a:p>
          <a:p>
            <a:pPr lvl="1"/>
            <a:r>
              <a:rPr lang="en-GB" dirty="0"/>
              <a:t>Reducing the energy required to heat hot water whilst also minimising emissions from refrigerant use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FE0ADAC-F048-2217-E11A-896880E332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74574" y="2135122"/>
            <a:ext cx="1482903" cy="1519081"/>
          </a:xfrm>
        </p:spPr>
        <p:txBody>
          <a:bodyPr/>
          <a:lstStyle/>
          <a:p>
            <a:r>
              <a:rPr lang="en-GB" dirty="0"/>
              <a:t>Adiabatic cooling: </a:t>
            </a:r>
          </a:p>
          <a:p>
            <a:pPr lvl="1"/>
            <a:r>
              <a:rPr lang="en-GB" dirty="0"/>
              <a:t>Minimising cooling energy vs traditional air conditioning systems</a:t>
            </a:r>
          </a:p>
          <a:p>
            <a:pPr lvl="1"/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05FBBE-A218-83EE-522A-ACED9F5E7E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62685" y="232867"/>
            <a:ext cx="1229135" cy="1431207"/>
          </a:xfrm>
        </p:spPr>
        <p:txBody>
          <a:bodyPr/>
          <a:lstStyle/>
          <a:p>
            <a:r>
              <a:rPr lang="en-GB" dirty="0"/>
              <a:t>Heat recovery:</a:t>
            </a:r>
          </a:p>
          <a:p>
            <a:pPr lvl="1"/>
            <a:r>
              <a:rPr lang="en-GB" dirty="0"/>
              <a:t>Reducing wasted energy by recycling heating and cooling energy across </a:t>
            </a:r>
          </a:p>
          <a:p>
            <a:pPr lvl="1"/>
            <a:r>
              <a:rPr lang="en-GB" dirty="0"/>
              <a:t>the hotel</a:t>
            </a:r>
          </a:p>
          <a:p>
            <a:r>
              <a:rPr lang="en-GB" dirty="0"/>
              <a:t>Lighting with occupancy sensing controls:</a:t>
            </a:r>
          </a:p>
          <a:p>
            <a:pPr lvl="1"/>
            <a:r>
              <a:rPr lang="en-GB" dirty="0"/>
              <a:t>Turning lights off automatically when no one is around</a:t>
            </a:r>
          </a:p>
          <a:p>
            <a:pPr lvl="1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3292A7-7F1B-D5A9-74BE-276244309ED4}"/>
              </a:ext>
            </a:extLst>
          </p:cNvPr>
          <p:cNvSpPr/>
          <p:nvPr/>
        </p:nvSpPr>
        <p:spPr>
          <a:xfrm>
            <a:off x="10069417" y="6059277"/>
            <a:ext cx="1878108" cy="574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532285-BCE5-045B-BD47-BC37E1734F53}"/>
              </a:ext>
            </a:extLst>
          </p:cNvPr>
          <p:cNvSpPr txBox="1"/>
          <p:nvPr/>
        </p:nvSpPr>
        <p:spPr>
          <a:xfrm>
            <a:off x="10066730" y="6073605"/>
            <a:ext cx="10135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We’re proud to say at our hotel we are Green Key certified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33A244F-FDD5-366A-0353-B78F54E3887B}"/>
              </a:ext>
            </a:extLst>
          </p:cNvPr>
          <p:cNvCxnSpPr>
            <a:cxnSpLocks/>
          </p:cNvCxnSpPr>
          <p:nvPr/>
        </p:nvCxnSpPr>
        <p:spPr>
          <a:xfrm>
            <a:off x="1422401" y="1760538"/>
            <a:ext cx="131491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6CF16D-668D-B554-BF81-50FFF5668D73}"/>
              </a:ext>
            </a:extLst>
          </p:cNvPr>
          <p:cNvCxnSpPr>
            <a:cxnSpLocks/>
          </p:cNvCxnSpPr>
          <p:nvPr/>
        </p:nvCxnSpPr>
        <p:spPr>
          <a:xfrm>
            <a:off x="1422401" y="2456498"/>
            <a:ext cx="131491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1E7E9B-7F55-EB54-64FE-667E043A2FC0}"/>
              </a:ext>
            </a:extLst>
          </p:cNvPr>
          <p:cNvCxnSpPr>
            <a:cxnSpLocks/>
          </p:cNvCxnSpPr>
          <p:nvPr/>
        </p:nvCxnSpPr>
        <p:spPr>
          <a:xfrm>
            <a:off x="1422401" y="3289618"/>
            <a:ext cx="131491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7C88E5F-6BFF-8500-7C02-1807BCF3C7F5}"/>
              </a:ext>
            </a:extLst>
          </p:cNvPr>
          <p:cNvCxnSpPr>
            <a:cxnSpLocks/>
          </p:cNvCxnSpPr>
          <p:nvPr/>
        </p:nvCxnSpPr>
        <p:spPr>
          <a:xfrm>
            <a:off x="1422401" y="3913793"/>
            <a:ext cx="131491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73CD7E-8025-A1C2-3586-B36D21E155F9}"/>
              </a:ext>
            </a:extLst>
          </p:cNvPr>
          <p:cNvCxnSpPr>
            <a:cxnSpLocks/>
          </p:cNvCxnSpPr>
          <p:nvPr/>
        </p:nvCxnSpPr>
        <p:spPr>
          <a:xfrm>
            <a:off x="2849103" y="1013778"/>
            <a:ext cx="122642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3144BF-AC7B-2F6D-7316-7B5392AF541A}"/>
              </a:ext>
            </a:extLst>
          </p:cNvPr>
          <p:cNvCxnSpPr>
            <a:cxnSpLocks/>
          </p:cNvCxnSpPr>
          <p:nvPr/>
        </p:nvCxnSpPr>
        <p:spPr>
          <a:xfrm>
            <a:off x="6142471" y="4950544"/>
            <a:ext cx="12060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E5BC844-6625-2868-23E2-F5222007D57E}"/>
              </a:ext>
            </a:extLst>
          </p:cNvPr>
          <p:cNvCxnSpPr>
            <a:cxnSpLocks/>
          </p:cNvCxnSpPr>
          <p:nvPr/>
        </p:nvCxnSpPr>
        <p:spPr>
          <a:xfrm>
            <a:off x="9431338" y="3767138"/>
            <a:ext cx="12060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1873E34-E665-BEC1-F748-69FAF7F6897A}"/>
              </a:ext>
            </a:extLst>
          </p:cNvPr>
          <p:cNvCxnSpPr>
            <a:cxnSpLocks/>
          </p:cNvCxnSpPr>
          <p:nvPr/>
        </p:nvCxnSpPr>
        <p:spPr>
          <a:xfrm>
            <a:off x="9431338" y="4366369"/>
            <a:ext cx="12060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6DE5D18-448B-40FE-AB85-B9A14B0A0FED}"/>
              </a:ext>
            </a:extLst>
          </p:cNvPr>
          <p:cNvCxnSpPr>
            <a:cxnSpLocks/>
          </p:cNvCxnSpPr>
          <p:nvPr/>
        </p:nvCxnSpPr>
        <p:spPr>
          <a:xfrm>
            <a:off x="9144739" y="2125504"/>
            <a:ext cx="14632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74EDCE3-97BE-04F4-1262-AFC22B6CDA8C}"/>
              </a:ext>
            </a:extLst>
          </p:cNvPr>
          <p:cNvCxnSpPr>
            <a:cxnSpLocks/>
          </p:cNvCxnSpPr>
          <p:nvPr/>
        </p:nvCxnSpPr>
        <p:spPr>
          <a:xfrm>
            <a:off x="9174163" y="2733952"/>
            <a:ext cx="14632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AB7630-6499-788B-324C-2E5C86A1A675}"/>
              </a:ext>
            </a:extLst>
          </p:cNvPr>
          <p:cNvCxnSpPr>
            <a:cxnSpLocks/>
          </p:cNvCxnSpPr>
          <p:nvPr/>
        </p:nvCxnSpPr>
        <p:spPr>
          <a:xfrm>
            <a:off x="7462838" y="232920"/>
            <a:ext cx="14632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Picture 84" descr="A blue and white logo with a lightning bolt&#10;&#10;Description automatically generated">
            <a:extLst>
              <a:ext uri="{FF2B5EF4-FFF2-40B4-BE49-F238E27FC236}">
                <a16:creationId xmlns:a16="http://schemas.microsoft.com/office/drawing/2014/main" id="{995DD6F6-F1A5-7556-7918-6E3ECAD3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052" y="245807"/>
            <a:ext cx="2116104" cy="1618008"/>
          </a:xfrm>
          <a:prstGeom prst="rect">
            <a:avLst/>
          </a:prstGeom>
        </p:spPr>
      </p:pic>
      <p:pic>
        <p:nvPicPr>
          <p:cNvPr id="3" name="Picture 16" descr="Foundation for Environmental Education's Green Key Standard Achieves ...">
            <a:extLst>
              <a:ext uri="{FF2B5EF4-FFF2-40B4-BE49-F238E27FC236}">
                <a16:creationId xmlns:a16="http://schemas.microsoft.com/office/drawing/2014/main" id="{4F4F02A7-65C0-0AD5-9BCD-B161E4C1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790" y="6122544"/>
            <a:ext cx="334091" cy="4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172BA6E-99CD-92B1-2AC9-3E6EEF2525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r="14336"/>
          <a:stretch>
            <a:fillRect/>
          </a:stretch>
        </p:blipFill>
        <p:spPr/>
      </p:pic>
      <p:pic>
        <p:nvPicPr>
          <p:cNvPr id="18" name="Picture Placeholder 17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8F4D6E25-236E-2F04-DF5C-1F6DCF01C2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r="1320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6E0F727D-FD3A-F868-2636-1E8248A380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r="6313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8DD19E15-6275-4212-2C55-E0531F52D8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4855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0DF01E38-B6F7-6292-851F-386E6913B5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r="13597"/>
          <a:stretch>
            <a:fillRect/>
          </a:stretch>
        </p:blipFill>
        <p:spPr/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1851E6-95A2-FBEB-C725-342A2C660A35}"/>
              </a:ext>
            </a:extLst>
          </p:cNvPr>
          <p:cNvCxnSpPr>
            <a:cxnSpLocks/>
          </p:cNvCxnSpPr>
          <p:nvPr/>
        </p:nvCxnSpPr>
        <p:spPr>
          <a:xfrm>
            <a:off x="7462838" y="959940"/>
            <a:ext cx="146324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E6225C-1C34-7BCE-64EA-D57EFFBB54E1}"/>
              </a:ext>
            </a:extLst>
          </p:cNvPr>
          <p:cNvCxnSpPr>
            <a:cxnSpLocks/>
          </p:cNvCxnSpPr>
          <p:nvPr/>
        </p:nvCxnSpPr>
        <p:spPr>
          <a:xfrm>
            <a:off x="1439891" y="4388478"/>
            <a:ext cx="131491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58908"/>
      </p:ext>
    </p:extLst>
  </p:cSld>
  <p:clrMapOvr>
    <a:masterClrMapping/>
  </p:clrMapOvr>
</p:sld>
</file>

<file path=ppt/theme/theme1.xml><?xml version="1.0" encoding="utf-8"?>
<a:theme xmlns:a="http://schemas.openxmlformats.org/drawingml/2006/main" name="IHG factsheet template">
  <a:themeElements>
    <a:clrScheme name="IHG">
      <a:dk1>
        <a:sysClr val="windowText" lastClr="000000"/>
      </a:dk1>
      <a:lt1>
        <a:srgbClr val="FFFFFF"/>
      </a:lt1>
      <a:dk2>
        <a:srgbClr val="E8542C"/>
      </a:dk2>
      <a:lt2>
        <a:srgbClr val="000000"/>
      </a:lt2>
      <a:accent1>
        <a:srgbClr val="F0EEED"/>
      </a:accent1>
      <a:accent2>
        <a:srgbClr val="C2C7CA"/>
      </a:accent2>
      <a:accent3>
        <a:srgbClr val="1F4456"/>
      </a:accent3>
      <a:accent4>
        <a:srgbClr val="FFFFFF"/>
      </a:accent4>
      <a:accent5>
        <a:srgbClr val="E8542C"/>
      </a:accent5>
      <a:accent6>
        <a:srgbClr val="000000"/>
      </a:accent6>
      <a:hlink>
        <a:srgbClr val="000000"/>
      </a:hlink>
      <a:folHlink>
        <a:srgbClr val="000000"/>
      </a:folHlink>
    </a:clrScheme>
    <a:fontScheme name="IHG">
      <a:majorFont>
        <a:latin typeface="Trade Gothic LT Std Extended"/>
        <a:ea typeface=""/>
        <a:cs typeface=""/>
      </a:majorFont>
      <a:minorFont>
        <a:latin typeface="Graphik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Widescreen</PresentationFormat>
  <Paragraphs>40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Aptos</vt:lpstr>
      <vt:lpstr>Arial</vt:lpstr>
      <vt:lpstr>Graphik Regular</vt:lpstr>
      <vt:lpstr>Graphik Semibold</vt:lpstr>
      <vt:lpstr>Graphik Wide Regular</vt:lpstr>
      <vt:lpstr>Trade Gothic LT Std Extended</vt:lpstr>
      <vt:lpstr>IHG factsheet template</vt:lpstr>
      <vt:lpstr>Low  Carbon Pioneers</vt:lpstr>
      <vt:lpstr>Introducing Low  Carbon Pioneers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Emperor Presentations</dc:creator>
  <cp:lastModifiedBy>Szebrat, Mariana</cp:lastModifiedBy>
  <cp:revision>6</cp:revision>
  <dcterms:created xsi:type="dcterms:W3CDTF">2024-05-21T16:24:15Z</dcterms:created>
  <dcterms:modified xsi:type="dcterms:W3CDTF">2025-11-11T05:51:04Z</dcterms:modified>
</cp:coreProperties>
</file>